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2" r:id="rId3"/>
    <p:sldId id="258" r:id="rId4"/>
    <p:sldId id="259" r:id="rId5"/>
    <p:sldId id="277" r:id="rId6"/>
    <p:sldId id="260" r:id="rId7"/>
    <p:sldId id="261" r:id="rId8"/>
    <p:sldId id="274" r:id="rId9"/>
    <p:sldId id="262" r:id="rId10"/>
    <p:sldId id="278" r:id="rId11"/>
    <p:sldId id="267" r:id="rId12"/>
    <p:sldId id="266" r:id="rId13"/>
    <p:sldId id="268" r:id="rId14"/>
    <p:sldId id="269" r:id="rId15"/>
    <p:sldId id="27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2.jfif"/><Relationship Id="rId7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fif"/><Relationship Id="rId4" Type="http://schemas.openxmlformats.org/officeDocument/2006/relationships/image" Target="../media/image13.jfif"/><Relationship Id="rId9" Type="http://schemas.openxmlformats.org/officeDocument/2006/relationships/image" Target="../media/image18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AF4C1FF7-F03A-42D1-BC6A-92D1AEF3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745C7E-7183-47C2-838A-A5273288EFA0}"/>
              </a:ext>
            </a:extLst>
          </p:cNvPr>
          <p:cNvSpPr/>
          <p:nvPr/>
        </p:nvSpPr>
        <p:spPr>
          <a:xfrm>
            <a:off x="1066800" y="3427820"/>
            <a:ext cx="71628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defRPr/>
            </a:pP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MGL A3</a:t>
            </a:r>
          </a:p>
          <a:p>
            <a:pPr algn="ctr">
              <a:defRPr/>
            </a:pP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1197F-CF7C-43F3-8C91-1BE01F19E8B3}"/>
              </a:ext>
            </a:extLst>
          </p:cNvPr>
          <p:cNvSpPr/>
          <p:nvPr/>
        </p:nvSpPr>
        <p:spPr>
          <a:xfrm>
            <a:off x="1734459" y="2336076"/>
            <a:ext cx="56750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1293E-71DB-4463-A01E-085B27C57962}"/>
              </a:ext>
            </a:extLst>
          </p:cNvPr>
          <p:cNvSpPr/>
          <p:nvPr/>
        </p:nvSpPr>
        <p:spPr>
          <a:xfrm>
            <a:off x="2362200" y="1105636"/>
            <a:ext cx="40943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BẮC TỪ LIÊM</a:t>
            </a:r>
          </a:p>
          <a:p>
            <a:pPr algn="ctr">
              <a:defRPr/>
            </a:pP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PHÚ MINH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3660194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76037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4" y="1257301"/>
            <a:ext cx="3913187" cy="39131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740001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913775" y="554355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Khèi</a:t>
            </a:r>
            <a:r>
              <a:rPr lang="en-US" sz="4000" b="1" dirty="0">
                <a:solidFill>
                  <a:srgbClr val="0033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cÇu</a:t>
            </a:r>
            <a:endParaRPr lang="en-US" sz="6000" b="1" dirty="0">
              <a:solidFill>
                <a:srgbClr val="0033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6A2AA-DCFC-4BD0-93A1-83E2B94E180A}"/>
              </a:ext>
            </a:extLst>
          </p:cNvPr>
          <p:cNvSpPr txBox="1"/>
          <p:nvPr/>
        </p:nvSpPr>
        <p:spPr>
          <a:xfrm>
            <a:off x="2590800" y="279151"/>
            <a:ext cx="458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NhËn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biÕt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khèi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cÇu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09917" y="1274763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902367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dirty="0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3448918" y="5584936"/>
            <a:ext cx="474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Khèi</a:t>
            </a:r>
            <a:r>
              <a:rPr lang="en-US" sz="4000" b="1" dirty="0">
                <a:solidFill>
                  <a:srgbClr val="0033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trô</a:t>
            </a:r>
            <a:endParaRPr lang="en-US" sz="4000" b="1" dirty="0">
              <a:solidFill>
                <a:srgbClr val="003300"/>
              </a:solidFill>
              <a:latin typeface=".VnAvant" panose="020B7200000000000000" pitchFamily="34" charset="0"/>
            </a:endParaRP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2771800" y="44325"/>
            <a:ext cx="609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NhËn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biÕt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khèi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trô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29481" y="274106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Ph©n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biÖt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khèi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cÇu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khèi</a:t>
            </a: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trô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2929563" y="5979947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Gièng</a:t>
            </a:r>
            <a:r>
              <a:rPr lang="en-US" sz="3600" b="1" dirty="0">
                <a:solidFill>
                  <a:srgbClr val="0033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nhau</a:t>
            </a:r>
            <a:endParaRPr lang="en-US" sz="3600" b="1" dirty="0">
              <a:solidFill>
                <a:srgbClr val="003300"/>
              </a:solidFill>
              <a:latin typeface=".VnAvant" panose="020B7200000000000000" pitchFamily="34" charset="0"/>
            </a:endParaRP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156369" y="17002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163513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99088" y="1181100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0E6E6F-2511-46E5-A245-9FAA6BABF3F6}"/>
              </a:ext>
            </a:extLst>
          </p:cNvPr>
          <p:cNvSpPr txBox="1"/>
          <p:nvPr/>
        </p:nvSpPr>
        <p:spPr>
          <a:xfrm>
            <a:off x="2721011" y="6073352"/>
            <a:ext cx="3875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Kh¸c</a:t>
            </a:r>
            <a:r>
              <a:rPr lang="en-US" sz="4400" b="1" dirty="0">
                <a:solidFill>
                  <a:srgbClr val="0033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.VnAvant" panose="020B7200000000000000" pitchFamily="34" charset="0"/>
              </a:rPr>
              <a:t>nhau</a:t>
            </a:r>
            <a:endParaRPr lang="en-US" sz="4400" b="1" dirty="0">
              <a:solidFill>
                <a:srgbClr val="0033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409</Words>
  <Application>Microsoft Office PowerPoint</Application>
  <PresentationFormat>On-screen Show (4:3)</PresentationFormat>
  <Paragraphs>67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83</cp:revision>
  <dcterms:created xsi:type="dcterms:W3CDTF">2020-04-14T07:04:16Z</dcterms:created>
  <dcterms:modified xsi:type="dcterms:W3CDTF">2023-10-14T13:21:22Z</dcterms:modified>
</cp:coreProperties>
</file>