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619982" y="1677987"/>
            <a:ext cx="7207495" cy="489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ÁN PHÁT TRIỂN THẨM MỸ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:-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Dạy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Đêm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mơ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gặp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-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Ai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Bác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</a:t>
            </a: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hơn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niên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vi-VN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Chuông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reo ở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đâu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002060"/>
              </a:buClr>
              <a:buSzPts val="2400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vi-VN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400" b="0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MGB 3-4 TUỔI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vi-VN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</a:p>
          <a:p>
            <a:pPr lvl="0">
              <a:buClr>
                <a:srgbClr val="002060"/>
              </a:buClr>
              <a:buSzPts val="2400"/>
            </a:pPr>
            <a:r>
              <a:rPr lang="vi-VN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vi-VN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vi-VN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lvl="0">
              <a:buClr>
                <a:srgbClr val="002060"/>
              </a:buClr>
              <a:buSzPts val="2400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vi-VN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dạy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 Thị Phương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3" descr="0830js5b15daddi012pz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14562"/>
            <a:ext cx="1428750" cy="43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0830js5b15daddi012pz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" y="2786062"/>
            <a:ext cx="1428750" cy="435768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357312" y="191965"/>
            <a:ext cx="695471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400"/>
              <a:buFont typeface="Arial"/>
              <a:buNone/>
            </a:pPr>
            <a:r>
              <a:rPr lang="vi-VN" sz="2400" b="1" i="0" u="none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UỶ BAN NHÂN DÂN QUẬN BẮC TỪ LIÊM</a:t>
            </a:r>
            <a:endPara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  <a:buClr>
                <a:srgbClr val="660033"/>
              </a:buClr>
              <a:buSzPts val="2400"/>
            </a:pPr>
            <a:r>
              <a:rPr lang="vi-VN" sz="2400" b="1" i="0" u="none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MẦM NON </a:t>
            </a:r>
            <a:r>
              <a:rPr lang="vi-VN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</a:t>
            </a:r>
            <a:r>
              <a:rPr lang="vi-VN" sz="2400" b="1" i="0" u="none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786312" y="5214937"/>
            <a:ext cx="382905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descr="16018587-baby-scrapbook-for-the-fence-flowers-and-mushroom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71437"/>
            <a:ext cx="8572500" cy="66436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3714750" y="1500187"/>
            <a:ext cx="3071812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imes New Roman"/>
              <a:buNone/>
            </a:pPr>
            <a:r>
              <a:rPr lang="en-US" sz="4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</a:t>
            </a:r>
            <a:r>
              <a:rPr lang="en-US" sz="4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Giọng</a:t>
            </a:r>
            <a:r>
              <a:rPr lang="en-US" sz="3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hát</a:t>
            </a:r>
            <a:r>
              <a:rPr lang="en-US" sz="3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</a:t>
            </a:r>
            <a:r>
              <a:rPr lang="en-US" sz="3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nhí</a:t>
            </a:r>
            <a:r>
              <a:rPr lang="en-US" sz="3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0" i="0" u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C3</a:t>
            </a:r>
            <a:endParaRPr dirty="0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200000">
            <a:off x="106362" y="320675"/>
            <a:ext cx="766762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080000">
            <a:off x="1692275" y="192087"/>
            <a:ext cx="1303337" cy="130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480000">
            <a:off x="866775" y="723900"/>
            <a:ext cx="954087" cy="954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11097138-set-of-bright-colorful-children-holding-hands-in-a-circle-in-the-shape-of-the-hea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1000125" y="3643312"/>
            <a:ext cx="6643687" cy="15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DH: Đêm qua em mơ gặp Bác Hồ</a:t>
            </a:r>
            <a:endParaRPr sz="4400" b="1" i="0" u="none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TG: Xuân Giao</a:t>
            </a:r>
            <a:r>
              <a:rPr lang="en-US" sz="2000" b="1" i="0" u="non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1908175" y="2206625"/>
            <a:ext cx="5529262" cy="1689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Thử tài của bé</a:t>
            </a:r>
          </a:p>
        </p:txBody>
      </p:sp>
      <p:sp>
        <p:nvSpPr>
          <p:cNvPr id="109" name="Google Shape;109;p15"/>
          <p:cNvSpPr txBox="1"/>
          <p:nvPr/>
        </p:nvSpPr>
        <p:spPr>
          <a:xfrm>
            <a:off x="1928812" y="1428750"/>
            <a:ext cx="5429250" cy="4286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025" y="5229225"/>
            <a:ext cx="1025525" cy="10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 descr="Kb7Vm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1328737" y="554037"/>
            <a:ext cx="6456362" cy="14573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Times New Roman"/>
              </a:rPr>
              <a:t>Ca sĩ nhí tài năng</a:t>
            </a: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71437"/>
            <a:ext cx="1071562" cy="446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125" y="71437"/>
            <a:ext cx="1123950" cy="42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286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304800" y="2481262"/>
            <a:ext cx="4608512" cy="12366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alibri"/>
              </a:rPr>
              <a:t>Nghe hát</a:t>
            </a:r>
          </a:p>
        </p:txBody>
      </p:sp>
      <p:sp>
        <p:nvSpPr>
          <p:cNvPr id="126" name="Google Shape;126;p17"/>
          <p:cNvSpPr txBox="1"/>
          <p:nvPr/>
        </p:nvSpPr>
        <p:spPr>
          <a:xfrm>
            <a:off x="428625" y="4532312"/>
            <a:ext cx="62865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 </a:t>
            </a:r>
            <a:r>
              <a:rPr lang="en-US" sz="36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4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át: Ai yêu Bác Hồ Chí Minh hơn thiếu niên nhi đồng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sĩ: Phong Nhã</a:t>
            </a: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7987" y="5229225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 descr="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304800" y="2481262"/>
            <a:ext cx="4608512" cy="12366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alibri"/>
              </a:rPr>
              <a:t>Nghe hát</a:t>
            </a: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8062" y="5572125"/>
            <a:ext cx="1090612" cy="109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descr="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428625" y="4532312"/>
            <a:ext cx="62865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 </a:t>
            </a:r>
            <a:r>
              <a:rPr lang="en-US" sz="36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4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át: Ai yêu Bác Hồ Chí Minh hơn thiếu niên nhi đồng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sĩ: Phong Nhã</a:t>
            </a:r>
            <a:endParaRPr/>
          </a:p>
        </p:txBody>
      </p:sp>
      <p:pic>
        <p:nvPicPr>
          <p:cNvPr id="137" name="Google Shape;137;p18" descr="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6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457200" y="2633662"/>
            <a:ext cx="4608512" cy="12366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alibri"/>
              </a:rPr>
              <a:t>Nghe hát</a:t>
            </a:r>
          </a:p>
        </p:txBody>
      </p:sp>
      <p:sp>
        <p:nvSpPr>
          <p:cNvPr id="139" name="Google Shape;139;p18"/>
          <p:cNvSpPr/>
          <p:nvPr/>
        </p:nvSpPr>
        <p:spPr>
          <a:xfrm>
            <a:off x="457200" y="2633662"/>
            <a:ext cx="4608512" cy="12366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Calibri"/>
              </a:rPr>
              <a:t>Nghe hát</a:t>
            </a:r>
          </a:p>
        </p:txBody>
      </p:sp>
      <p:sp>
        <p:nvSpPr>
          <p:cNvPr id="140" name="Google Shape;140;p18"/>
          <p:cNvSpPr txBox="1"/>
          <p:nvPr/>
        </p:nvSpPr>
        <p:spPr>
          <a:xfrm>
            <a:off x="581025" y="4684712"/>
            <a:ext cx="628650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Nghe </a:t>
            </a:r>
            <a:r>
              <a:rPr lang="en-US" sz="36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4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át: Ai yêu Bác Hồ Chí Minh hơn thiếu niên nhi đồng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Nhạc sĩ: Phong Nhã</a:t>
            </a: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850" y="5157787"/>
            <a:ext cx="7366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 descr="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04812"/>
            <a:ext cx="8351837" cy="56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 descr="13024399551411055643_574_5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571500" y="214312"/>
            <a:ext cx="6088062" cy="3214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33" y="39916"/>
                </a:moveTo>
                <a:lnTo>
                  <a:pt x="10833" y="39916"/>
                </a:lnTo>
                <a:cubicBezTo>
                  <a:pt x="10355" y="35172"/>
                  <a:pt x="10872" y="30341"/>
                  <a:pt x="12319" y="25977"/>
                </a:cubicBezTo>
                <a:cubicBezTo>
                  <a:pt x="13766" y="21611"/>
                  <a:pt x="16086" y="17888"/>
                  <a:pt x="19013" y="15233"/>
                </a:cubicBezTo>
                <a:cubicBezTo>
                  <a:pt x="21938" y="12577"/>
                  <a:pt x="25358" y="11094"/>
                  <a:pt x="28875" y="10955"/>
                </a:cubicBezTo>
                <a:cubicBezTo>
                  <a:pt x="32391" y="10816"/>
                  <a:pt x="35866" y="12027"/>
                  <a:pt x="38902" y="14447"/>
                </a:cubicBezTo>
                <a:lnTo>
                  <a:pt x="38902" y="14450"/>
                </a:lnTo>
                <a:cubicBezTo>
                  <a:pt x="39983" y="11672"/>
                  <a:pt x="41527" y="9280"/>
                  <a:pt x="43408" y="7461"/>
                </a:cubicBezTo>
                <a:cubicBezTo>
                  <a:pt x="45288" y="5641"/>
                  <a:pt x="47455" y="4444"/>
                  <a:pt x="49733" y="3966"/>
                </a:cubicBezTo>
                <a:cubicBezTo>
                  <a:pt x="52013" y="3488"/>
                  <a:pt x="54344" y="3744"/>
                  <a:pt x="56538" y="4708"/>
                </a:cubicBezTo>
                <a:cubicBezTo>
                  <a:pt x="58733" y="5675"/>
                  <a:pt x="60733" y="7327"/>
                  <a:pt x="62377" y="9530"/>
                </a:cubicBezTo>
                <a:lnTo>
                  <a:pt x="62377" y="9533"/>
                </a:lnTo>
                <a:cubicBezTo>
                  <a:pt x="63297" y="7022"/>
                  <a:pt x="64669" y="4872"/>
                  <a:pt x="66366" y="3286"/>
                </a:cubicBezTo>
                <a:cubicBezTo>
                  <a:pt x="68066" y="1700"/>
                  <a:pt x="70033" y="727"/>
                  <a:pt x="72083" y="463"/>
                </a:cubicBezTo>
                <a:cubicBezTo>
                  <a:pt x="74133" y="200"/>
                  <a:pt x="76200" y="650"/>
                  <a:pt x="78086" y="1775"/>
                </a:cubicBezTo>
                <a:cubicBezTo>
                  <a:pt x="79972" y="2900"/>
                  <a:pt x="81619" y="4661"/>
                  <a:pt x="82866" y="6891"/>
                </a:cubicBezTo>
                <a:lnTo>
                  <a:pt x="82869" y="6891"/>
                </a:lnTo>
                <a:cubicBezTo>
                  <a:pt x="84522" y="4238"/>
                  <a:pt x="86697" y="2283"/>
                  <a:pt x="89138" y="1247"/>
                </a:cubicBezTo>
                <a:cubicBezTo>
                  <a:pt x="91580" y="213"/>
                  <a:pt x="94188" y="141"/>
                  <a:pt x="96661" y="1041"/>
                </a:cubicBezTo>
                <a:cubicBezTo>
                  <a:pt x="99130" y="1944"/>
                  <a:pt x="101361" y="3780"/>
                  <a:pt x="103091" y="6338"/>
                </a:cubicBezTo>
                <a:cubicBezTo>
                  <a:pt x="104825" y="8894"/>
                  <a:pt x="105983" y="12069"/>
                  <a:pt x="106438" y="15486"/>
                </a:cubicBezTo>
                <a:lnTo>
                  <a:pt x="106438" y="15488"/>
                </a:lnTo>
                <a:cubicBezTo>
                  <a:pt x="108480" y="16247"/>
                  <a:pt x="110383" y="17597"/>
                  <a:pt x="112013" y="19444"/>
                </a:cubicBezTo>
                <a:cubicBezTo>
                  <a:pt x="113644" y="21291"/>
                  <a:pt x="114963" y="23591"/>
                  <a:pt x="115886" y="26194"/>
                </a:cubicBezTo>
                <a:cubicBezTo>
                  <a:pt x="116805" y="28797"/>
                  <a:pt x="117308" y="31638"/>
                  <a:pt x="117355" y="34527"/>
                </a:cubicBezTo>
                <a:cubicBezTo>
                  <a:pt x="117402" y="37416"/>
                  <a:pt x="116997" y="40288"/>
                  <a:pt x="116161" y="42944"/>
                </a:cubicBezTo>
                <a:lnTo>
                  <a:pt x="116161" y="42944"/>
                </a:lnTo>
                <a:cubicBezTo>
                  <a:pt x="118161" y="46488"/>
                  <a:pt x="119447" y="50688"/>
                  <a:pt x="119886" y="55122"/>
                </a:cubicBezTo>
                <a:cubicBezTo>
                  <a:pt x="120325" y="59552"/>
                  <a:pt x="119902" y="64063"/>
                  <a:pt x="118663" y="68205"/>
                </a:cubicBezTo>
                <a:cubicBezTo>
                  <a:pt x="117422" y="72347"/>
                  <a:pt x="115408" y="75977"/>
                  <a:pt x="112816" y="78727"/>
                </a:cubicBezTo>
                <a:cubicBezTo>
                  <a:pt x="110227" y="81480"/>
                  <a:pt x="107152" y="83263"/>
                  <a:pt x="103900" y="83897"/>
                </a:cubicBezTo>
                <a:lnTo>
                  <a:pt x="103900" y="83897"/>
                </a:lnTo>
                <a:cubicBezTo>
                  <a:pt x="103875" y="87780"/>
                  <a:pt x="103091" y="91586"/>
                  <a:pt x="101627" y="94922"/>
                </a:cubicBezTo>
                <a:cubicBezTo>
                  <a:pt x="100163" y="98258"/>
                  <a:pt x="98069" y="101002"/>
                  <a:pt x="95566" y="102872"/>
                </a:cubicBezTo>
                <a:cubicBezTo>
                  <a:pt x="93063" y="104744"/>
                  <a:pt x="90238" y="105672"/>
                  <a:pt x="87383" y="105563"/>
                </a:cubicBezTo>
                <a:cubicBezTo>
                  <a:pt x="84527" y="105458"/>
                  <a:pt x="81744" y="104316"/>
                  <a:pt x="79319" y="102258"/>
                </a:cubicBezTo>
                <a:lnTo>
                  <a:pt x="79322" y="102258"/>
                </a:lnTo>
                <a:cubicBezTo>
                  <a:pt x="78291" y="106897"/>
                  <a:pt x="76316" y="111047"/>
                  <a:pt x="73627" y="114216"/>
                </a:cubicBezTo>
                <a:cubicBezTo>
                  <a:pt x="70938" y="117383"/>
                  <a:pt x="67644" y="119447"/>
                  <a:pt x="64130" y="120158"/>
                </a:cubicBezTo>
                <a:cubicBezTo>
                  <a:pt x="60613" y="120872"/>
                  <a:pt x="57022" y="120208"/>
                  <a:pt x="53775" y="118244"/>
                </a:cubicBezTo>
                <a:cubicBezTo>
                  <a:pt x="50525" y="116280"/>
                  <a:pt x="47752" y="113094"/>
                  <a:pt x="45777" y="109063"/>
                </a:cubicBezTo>
                <a:lnTo>
                  <a:pt x="45777" y="109066"/>
                </a:lnTo>
                <a:cubicBezTo>
                  <a:pt x="43330" y="111075"/>
                  <a:pt x="40616" y="112394"/>
                  <a:pt x="37791" y="112950"/>
                </a:cubicBezTo>
                <a:cubicBezTo>
                  <a:pt x="34966" y="113508"/>
                  <a:pt x="32088" y="113288"/>
                  <a:pt x="29327" y="112308"/>
                </a:cubicBezTo>
                <a:cubicBezTo>
                  <a:pt x="26566" y="111325"/>
                  <a:pt x="23975" y="109600"/>
                  <a:pt x="21708" y="107233"/>
                </a:cubicBezTo>
                <a:cubicBezTo>
                  <a:pt x="19438" y="104866"/>
                  <a:pt x="17541" y="101905"/>
                  <a:pt x="16122" y="98525"/>
                </a:cubicBezTo>
                <a:lnTo>
                  <a:pt x="16122" y="98527"/>
                </a:lnTo>
                <a:cubicBezTo>
                  <a:pt x="13655" y="98916"/>
                  <a:pt x="11161" y="98272"/>
                  <a:pt x="8975" y="96677"/>
                </a:cubicBezTo>
                <a:cubicBezTo>
                  <a:pt x="6788" y="95083"/>
                  <a:pt x="5016" y="92613"/>
                  <a:pt x="3900" y="89608"/>
                </a:cubicBezTo>
                <a:cubicBezTo>
                  <a:pt x="2780" y="86602"/>
                  <a:pt x="2369" y="83200"/>
                  <a:pt x="2722" y="79866"/>
                </a:cubicBezTo>
                <a:cubicBezTo>
                  <a:pt x="3072" y="76530"/>
                  <a:pt x="4172" y="73425"/>
                  <a:pt x="5866" y="70963"/>
                </a:cubicBezTo>
                <a:lnTo>
                  <a:pt x="5869" y="70966"/>
                </a:lnTo>
                <a:cubicBezTo>
                  <a:pt x="3672" y="69205"/>
                  <a:pt x="1938" y="66541"/>
                  <a:pt x="916" y="63355"/>
                </a:cubicBezTo>
                <a:cubicBezTo>
                  <a:pt x="-102" y="60166"/>
                  <a:pt x="-363" y="56616"/>
                  <a:pt x="172" y="53216"/>
                </a:cubicBezTo>
                <a:cubicBezTo>
                  <a:pt x="711" y="49813"/>
                  <a:pt x="2022" y="46730"/>
                  <a:pt x="3919" y="44411"/>
                </a:cubicBezTo>
                <a:cubicBezTo>
                  <a:pt x="5813" y="42088"/>
                  <a:pt x="8200" y="40647"/>
                  <a:pt x="10730" y="40288"/>
                </a:cubicBezTo>
                <a:close/>
              </a:path>
              <a:path w="120000" h="120000" fill="none" extrusionOk="0">
                <a:moveTo>
                  <a:pt x="13036" y="72713"/>
                </a:moveTo>
                <a:lnTo>
                  <a:pt x="13036" y="72713"/>
                </a:lnTo>
                <a:cubicBezTo>
                  <a:pt x="12425" y="72777"/>
                  <a:pt x="11813" y="72777"/>
                  <a:pt x="11202" y="72716"/>
                </a:cubicBezTo>
                <a:cubicBezTo>
                  <a:pt x="10594" y="72655"/>
                  <a:pt x="9988" y="72530"/>
                  <a:pt x="9391" y="72341"/>
                </a:cubicBezTo>
                <a:cubicBezTo>
                  <a:pt x="8797" y="72155"/>
                  <a:pt x="8213" y="71905"/>
                  <a:pt x="7644" y="71597"/>
                </a:cubicBezTo>
                <a:cubicBezTo>
                  <a:pt x="7077" y="71288"/>
                  <a:pt x="6525" y="70922"/>
                  <a:pt x="6000" y="70497"/>
                </a:cubicBezTo>
                <a:moveTo>
                  <a:pt x="19244" y="96941"/>
                </a:moveTo>
                <a:lnTo>
                  <a:pt x="19244" y="96941"/>
                </a:lnTo>
                <a:cubicBezTo>
                  <a:pt x="18997" y="97075"/>
                  <a:pt x="18747" y="97197"/>
                  <a:pt x="18494" y="97308"/>
                </a:cubicBezTo>
                <a:cubicBezTo>
                  <a:pt x="18241" y="97419"/>
                  <a:pt x="17986" y="97519"/>
                  <a:pt x="17730" y="97608"/>
                </a:cubicBezTo>
                <a:cubicBezTo>
                  <a:pt x="17472" y="97697"/>
                  <a:pt x="17213" y="97772"/>
                  <a:pt x="16952" y="97838"/>
                </a:cubicBezTo>
                <a:cubicBezTo>
                  <a:pt x="16691" y="97905"/>
                  <a:pt x="16427" y="97958"/>
                  <a:pt x="16166" y="98000"/>
                </a:cubicBezTo>
                <a:moveTo>
                  <a:pt x="45772" y="108583"/>
                </a:moveTo>
                <a:lnTo>
                  <a:pt x="45772" y="108583"/>
                </a:lnTo>
                <a:cubicBezTo>
                  <a:pt x="45583" y="108202"/>
                  <a:pt x="45405" y="107819"/>
                  <a:pt x="45236" y="107427"/>
                </a:cubicBezTo>
                <a:cubicBezTo>
                  <a:pt x="45066" y="107036"/>
                  <a:pt x="44902" y="106636"/>
                  <a:pt x="44747" y="106233"/>
                </a:cubicBezTo>
                <a:cubicBezTo>
                  <a:pt x="44591" y="105830"/>
                  <a:pt x="44447" y="105419"/>
                  <a:pt x="44308" y="105005"/>
                </a:cubicBezTo>
                <a:cubicBezTo>
                  <a:pt x="44169" y="104591"/>
                  <a:pt x="44036" y="104172"/>
                  <a:pt x="43913" y="103750"/>
                </a:cubicBezTo>
                <a:moveTo>
                  <a:pt x="80075" y="96530"/>
                </a:moveTo>
                <a:lnTo>
                  <a:pt x="80075" y="96530"/>
                </a:lnTo>
                <a:cubicBezTo>
                  <a:pt x="80047" y="96977"/>
                  <a:pt x="80011" y="97427"/>
                  <a:pt x="79966" y="97872"/>
                </a:cubicBezTo>
                <a:cubicBezTo>
                  <a:pt x="79922" y="98319"/>
                  <a:pt x="79866" y="98763"/>
                  <a:pt x="79805" y="99208"/>
                </a:cubicBezTo>
                <a:cubicBezTo>
                  <a:pt x="79744" y="99650"/>
                  <a:pt x="79675" y="100091"/>
                  <a:pt x="79594" y="100527"/>
                </a:cubicBezTo>
                <a:cubicBezTo>
                  <a:pt x="79516" y="100966"/>
                  <a:pt x="79427" y="101400"/>
                  <a:pt x="79333" y="101833"/>
                </a:cubicBezTo>
                <a:moveTo>
                  <a:pt x="94802" y="63761"/>
                </a:moveTo>
                <a:lnTo>
                  <a:pt x="94802" y="63761"/>
                </a:lnTo>
                <a:cubicBezTo>
                  <a:pt x="96158" y="64658"/>
                  <a:pt x="97416" y="65813"/>
                  <a:pt x="98536" y="67188"/>
                </a:cubicBezTo>
                <a:cubicBezTo>
                  <a:pt x="99655" y="68566"/>
                  <a:pt x="100627" y="70150"/>
                  <a:pt x="101425" y="71894"/>
                </a:cubicBezTo>
                <a:cubicBezTo>
                  <a:pt x="102219" y="73641"/>
                  <a:pt x="102830" y="75530"/>
                  <a:pt x="103238" y="77505"/>
                </a:cubicBezTo>
                <a:cubicBezTo>
                  <a:pt x="103644" y="79483"/>
                  <a:pt x="103847" y="81527"/>
                  <a:pt x="103833" y="83583"/>
                </a:cubicBezTo>
                <a:moveTo>
                  <a:pt x="116105" y="42650"/>
                </a:moveTo>
                <a:lnTo>
                  <a:pt x="116105" y="42650"/>
                </a:lnTo>
                <a:cubicBezTo>
                  <a:pt x="115880" y="43363"/>
                  <a:pt x="115625" y="44058"/>
                  <a:pt x="115341" y="44733"/>
                </a:cubicBezTo>
                <a:cubicBezTo>
                  <a:pt x="115058" y="45408"/>
                  <a:pt x="114747" y="46058"/>
                  <a:pt x="114408" y="46683"/>
                </a:cubicBezTo>
                <a:cubicBezTo>
                  <a:pt x="114072" y="47308"/>
                  <a:pt x="113705" y="47908"/>
                  <a:pt x="113319" y="48475"/>
                </a:cubicBezTo>
                <a:cubicBezTo>
                  <a:pt x="112930" y="49041"/>
                  <a:pt x="112516" y="49580"/>
                  <a:pt x="112083" y="50083"/>
                </a:cubicBezTo>
                <a:moveTo>
                  <a:pt x="106455" y="15072"/>
                </a:moveTo>
                <a:lnTo>
                  <a:pt x="106455" y="15072"/>
                </a:lnTo>
                <a:cubicBezTo>
                  <a:pt x="106491" y="15361"/>
                  <a:pt x="106525" y="15650"/>
                  <a:pt x="106552" y="15941"/>
                </a:cubicBezTo>
                <a:cubicBezTo>
                  <a:pt x="106583" y="16233"/>
                  <a:pt x="106605" y="16525"/>
                  <a:pt x="106622" y="16819"/>
                </a:cubicBezTo>
                <a:cubicBezTo>
                  <a:pt x="106641" y="17111"/>
                  <a:pt x="106652" y="17405"/>
                  <a:pt x="106661" y="17700"/>
                </a:cubicBezTo>
                <a:cubicBezTo>
                  <a:pt x="106666" y="17994"/>
                  <a:pt x="106669" y="18288"/>
                  <a:pt x="106666" y="18583"/>
                </a:cubicBezTo>
                <a:moveTo>
                  <a:pt x="80772" y="10977"/>
                </a:moveTo>
                <a:lnTo>
                  <a:pt x="80772" y="10977"/>
                </a:lnTo>
                <a:cubicBezTo>
                  <a:pt x="80902" y="10572"/>
                  <a:pt x="81044" y="10175"/>
                  <a:pt x="81197" y="9783"/>
                </a:cubicBezTo>
                <a:cubicBezTo>
                  <a:pt x="81347" y="9394"/>
                  <a:pt x="81511" y="9011"/>
                  <a:pt x="81683" y="8636"/>
                </a:cubicBezTo>
                <a:cubicBezTo>
                  <a:pt x="81855" y="8261"/>
                  <a:pt x="82036" y="7897"/>
                  <a:pt x="82227" y="7538"/>
                </a:cubicBezTo>
                <a:cubicBezTo>
                  <a:pt x="82422" y="7183"/>
                  <a:pt x="82622" y="6836"/>
                  <a:pt x="82833" y="6500"/>
                </a:cubicBezTo>
                <a:moveTo>
                  <a:pt x="61502" y="13111"/>
                </a:moveTo>
                <a:lnTo>
                  <a:pt x="61502" y="13111"/>
                </a:lnTo>
                <a:cubicBezTo>
                  <a:pt x="61555" y="12775"/>
                  <a:pt x="61613" y="12444"/>
                  <a:pt x="61683" y="12113"/>
                </a:cubicBezTo>
                <a:cubicBezTo>
                  <a:pt x="61752" y="11786"/>
                  <a:pt x="61827" y="11458"/>
                  <a:pt x="61911" y="11136"/>
                </a:cubicBezTo>
                <a:cubicBezTo>
                  <a:pt x="61994" y="10813"/>
                  <a:pt x="62086" y="10494"/>
                  <a:pt x="62183" y="10180"/>
                </a:cubicBezTo>
                <a:cubicBezTo>
                  <a:pt x="62280" y="9866"/>
                  <a:pt x="62386" y="9555"/>
                  <a:pt x="62500" y="9250"/>
                </a:cubicBezTo>
                <a:moveTo>
                  <a:pt x="38888" y="14422"/>
                </a:moveTo>
                <a:lnTo>
                  <a:pt x="38888" y="14422"/>
                </a:lnTo>
                <a:cubicBezTo>
                  <a:pt x="39213" y="14680"/>
                  <a:pt x="39536" y="14955"/>
                  <a:pt x="39850" y="15244"/>
                </a:cubicBezTo>
                <a:cubicBezTo>
                  <a:pt x="40166" y="15530"/>
                  <a:pt x="40475" y="15830"/>
                  <a:pt x="40775" y="16144"/>
                </a:cubicBezTo>
                <a:cubicBezTo>
                  <a:pt x="41077" y="16458"/>
                  <a:pt x="41372" y="16783"/>
                  <a:pt x="41658" y="17119"/>
                </a:cubicBezTo>
                <a:cubicBezTo>
                  <a:pt x="41947" y="17455"/>
                  <a:pt x="42227" y="17805"/>
                  <a:pt x="42497" y="18166"/>
                </a:cubicBezTo>
                <a:moveTo>
                  <a:pt x="11463" y="43858"/>
                </a:moveTo>
                <a:lnTo>
                  <a:pt x="11463" y="43858"/>
                </a:lnTo>
                <a:cubicBezTo>
                  <a:pt x="11391" y="43533"/>
                  <a:pt x="11325" y="43211"/>
                  <a:pt x="11263" y="42883"/>
                </a:cubicBezTo>
                <a:cubicBezTo>
                  <a:pt x="11200" y="42558"/>
                  <a:pt x="11144" y="42230"/>
                  <a:pt x="11091" y="41902"/>
                </a:cubicBezTo>
                <a:cubicBezTo>
                  <a:pt x="11038" y="41575"/>
                  <a:pt x="10991" y="41244"/>
                  <a:pt x="10947" y="40911"/>
                </a:cubicBezTo>
                <a:cubicBezTo>
                  <a:pt x="10905" y="40580"/>
                  <a:pt x="10866" y="40247"/>
                  <a:pt x="10833" y="39913"/>
                </a:cubicBezTo>
              </a:path>
            </a:pathLst>
          </a:custGeom>
          <a:solidFill>
            <a:srgbClr val="FFFFFF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rgbClr val="66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</a:t>
            </a:r>
            <a:endParaRPr sz="4000" b="1" i="0" u="none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rgbClr val="6600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0" descr="0830js5b15daddi012pz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86187"/>
            <a:ext cx="185737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descr="0830js5b15daddi012pz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6625" y="3071812"/>
            <a:ext cx="1857375" cy="421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 descr="tinh-ban-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57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875" y="6000750"/>
            <a:ext cx="8572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(4:3)</PresentationFormat>
  <Paragraphs>31</Paragraphs>
  <Slides>9</Slides>
  <Notes>9</Notes>
  <HiddenSlides>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PC</cp:lastModifiedBy>
  <cp:revision>3</cp:revision>
  <dcterms:modified xsi:type="dcterms:W3CDTF">2024-03-14T06:01:30Z</dcterms:modified>
</cp:coreProperties>
</file>