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632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6507-EF91-4A03-9160-C89F069E42C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0F8B-8E66-4547-8218-DAFC7EA1D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6507-EF91-4A03-9160-C89F069E42C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0F8B-8E66-4547-8218-DAFC7EA1D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88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6507-EF91-4A03-9160-C89F069E42C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0F8B-8E66-4547-8218-DAFC7EA1D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6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6507-EF91-4A03-9160-C89F069E42C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0F8B-8E66-4547-8218-DAFC7EA1D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39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6507-EF91-4A03-9160-C89F069E42C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0F8B-8E66-4547-8218-DAFC7EA1D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0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6507-EF91-4A03-9160-C89F069E42C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0F8B-8E66-4547-8218-DAFC7EA1D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7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6507-EF91-4A03-9160-C89F069E42C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0F8B-8E66-4547-8218-DAFC7EA1D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7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6507-EF91-4A03-9160-C89F069E42C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0F8B-8E66-4547-8218-DAFC7EA1D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7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6507-EF91-4A03-9160-C89F069E42C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0F8B-8E66-4547-8218-DAFC7EA1D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3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6507-EF91-4A03-9160-C89F069E42C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0F8B-8E66-4547-8218-DAFC7EA1D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3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6507-EF91-4A03-9160-C89F069E42C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0F8B-8E66-4547-8218-DAFC7EA1D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2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F6507-EF91-4A03-9160-C89F069E42C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D0F8B-8E66-4547-8218-DAFC7EA1D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4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6.gif"/><Relationship Id="rId18" Type="http://schemas.openxmlformats.org/officeDocument/2006/relationships/image" Target="../media/image12.gif"/><Relationship Id="rId3" Type="http://schemas.openxmlformats.org/officeDocument/2006/relationships/image" Target="../media/image5.wmf"/><Relationship Id="rId7" Type="http://schemas.openxmlformats.org/officeDocument/2006/relationships/image" Target="../media/image17.png"/><Relationship Id="rId12" Type="http://schemas.openxmlformats.org/officeDocument/2006/relationships/image" Target="../media/image22.gif"/><Relationship Id="rId17" Type="http://schemas.openxmlformats.org/officeDocument/2006/relationships/image" Target="../media/image23.gif"/><Relationship Id="rId2" Type="http://schemas.openxmlformats.org/officeDocument/2006/relationships/image" Target="../media/image1.png"/><Relationship Id="rId16" Type="http://schemas.openxmlformats.org/officeDocument/2006/relationships/image" Target="../media/image11.gif"/><Relationship Id="rId20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10.gif"/><Relationship Id="rId10" Type="http://schemas.openxmlformats.org/officeDocument/2006/relationships/image" Target="../media/image20.png"/><Relationship Id="rId19" Type="http://schemas.openxmlformats.org/officeDocument/2006/relationships/image" Target="../media/image24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2.gif"/><Relationship Id="rId18" Type="http://schemas.openxmlformats.org/officeDocument/2006/relationships/image" Target="../media/image11.gi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5.wmf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6.jpe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3.gif"/><Relationship Id="rId5" Type="http://schemas.openxmlformats.org/officeDocument/2006/relationships/image" Target="../media/image16.png"/><Relationship Id="rId15" Type="http://schemas.openxmlformats.org/officeDocument/2006/relationships/image" Target="../media/image10.gif"/><Relationship Id="rId10" Type="http://schemas.openxmlformats.org/officeDocument/2006/relationships/image" Target="../media/image6.gif"/><Relationship Id="rId19" Type="http://schemas.openxmlformats.org/officeDocument/2006/relationships/image" Target="../media/image27.jpeg"/><Relationship Id="rId4" Type="http://schemas.openxmlformats.org/officeDocument/2006/relationships/image" Target="../media/image15.png"/><Relationship Id="rId9" Type="http://schemas.openxmlformats.org/officeDocument/2006/relationships/image" Target="../media/image22.gif"/><Relationship Id="rId1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12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3.gif"/><Relationship Id="rId5" Type="http://schemas.openxmlformats.org/officeDocument/2006/relationships/image" Target="../media/image12.gif"/><Relationship Id="rId10" Type="http://schemas.openxmlformats.org/officeDocument/2006/relationships/image" Target="../media/image8.gif"/><Relationship Id="rId4" Type="http://schemas.openxmlformats.org/officeDocument/2006/relationships/image" Target="../media/image29.gif"/><Relationship Id="rId9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http://du-lich.chudu24.com/f/d/090309/ho-sen-nha-trang0.jpg" TargetMode="External"/><Relationship Id="rId7" Type="http://schemas.openxmlformats.org/officeDocument/2006/relationships/image" Target="../media/image6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gif"/><Relationship Id="rId4" Type="http://schemas.openxmlformats.org/officeDocument/2006/relationships/image" Target="../media/image1.png"/><Relationship Id="rId9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3.gif"/><Relationship Id="rId3" Type="http://schemas.openxmlformats.org/officeDocument/2006/relationships/image" Target="../media/image5.wmf"/><Relationship Id="rId7" Type="http://schemas.openxmlformats.org/officeDocument/2006/relationships/image" Target="../media/image9.gif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kybox2">
            <a:extLst>
              <a:ext uri="{FF2B5EF4-FFF2-40B4-BE49-F238E27FC236}">
                <a16:creationId xmlns:a16="http://schemas.microsoft.com/office/drawing/2014/main" id="{17701C43-B6C0-588F-ECC8-3539ADBA9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j0095748">
            <a:extLst>
              <a:ext uri="{FF2B5EF4-FFF2-40B4-BE49-F238E27FC236}">
                <a16:creationId xmlns:a16="http://schemas.microsoft.com/office/drawing/2014/main" id="{B3D31C53-C6AD-CB31-EC83-8C8B56DDD7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1" y="471888"/>
            <a:ext cx="10572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DB744D99-519C-F9F0-A473-35CA6130D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48200"/>
            <a:ext cx="9144000" cy="2400300"/>
          </a:xfrm>
          <a:prstGeom prst="rect">
            <a:avLst/>
          </a:prstGeom>
          <a:solidFill>
            <a:srgbClr val="5BDB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E4962064-0C4B-81A8-FB8C-F215FA73AC81}"/>
              </a:ext>
            </a:extLst>
          </p:cNvPr>
          <p:cNvSpPr>
            <a:spLocks/>
          </p:cNvSpPr>
          <p:nvPr/>
        </p:nvSpPr>
        <p:spPr bwMode="auto">
          <a:xfrm>
            <a:off x="1282700" y="5329238"/>
            <a:ext cx="4921250" cy="1909762"/>
          </a:xfrm>
          <a:custGeom>
            <a:avLst/>
            <a:gdLst>
              <a:gd name="T0" fmla="*/ 360363 w 3100"/>
              <a:gd name="T1" fmla="*/ 58737 h 1203"/>
              <a:gd name="T2" fmla="*/ 79375 w 3100"/>
              <a:gd name="T3" fmla="*/ 285750 h 1203"/>
              <a:gd name="T4" fmla="*/ 0 w 3100"/>
              <a:gd name="T5" fmla="*/ 581025 h 1203"/>
              <a:gd name="T6" fmla="*/ 173038 w 3100"/>
              <a:gd name="T7" fmla="*/ 798512 h 1203"/>
              <a:gd name="T8" fmla="*/ 576263 w 3100"/>
              <a:gd name="T9" fmla="*/ 917575 h 1203"/>
              <a:gd name="T10" fmla="*/ 1017588 w 3100"/>
              <a:gd name="T11" fmla="*/ 941387 h 1203"/>
              <a:gd name="T12" fmla="*/ 1449388 w 3100"/>
              <a:gd name="T13" fmla="*/ 941387 h 1203"/>
              <a:gd name="T14" fmla="*/ 1990725 w 3100"/>
              <a:gd name="T15" fmla="*/ 941387 h 1203"/>
              <a:gd name="T16" fmla="*/ 2540000 w 3100"/>
              <a:gd name="T17" fmla="*/ 941387 h 1203"/>
              <a:gd name="T18" fmla="*/ 3001963 w 3100"/>
              <a:gd name="T19" fmla="*/ 941387 h 1203"/>
              <a:gd name="T20" fmla="*/ 3254375 w 3100"/>
              <a:gd name="T21" fmla="*/ 941387 h 1203"/>
              <a:gd name="T22" fmla="*/ 3557588 w 3100"/>
              <a:gd name="T23" fmla="*/ 976312 h 1203"/>
              <a:gd name="T24" fmla="*/ 3817938 w 3100"/>
              <a:gd name="T25" fmla="*/ 1160462 h 1203"/>
              <a:gd name="T26" fmla="*/ 3852863 w 3100"/>
              <a:gd name="T27" fmla="*/ 1581150 h 1203"/>
              <a:gd name="T28" fmla="*/ 3636963 w 3100"/>
              <a:gd name="T29" fmla="*/ 1843087 h 1203"/>
              <a:gd name="T30" fmla="*/ 3290888 w 3100"/>
              <a:gd name="T31" fmla="*/ 1909762 h 1203"/>
              <a:gd name="T32" fmla="*/ 3290888 w 3100"/>
              <a:gd name="T33" fmla="*/ 1909762 h 1203"/>
              <a:gd name="T34" fmla="*/ 3571875 w 3100"/>
              <a:gd name="T35" fmla="*/ 1909762 h 1203"/>
              <a:gd name="T36" fmla="*/ 3903663 w 3100"/>
              <a:gd name="T37" fmla="*/ 1909762 h 1203"/>
              <a:gd name="T38" fmla="*/ 4214813 w 3100"/>
              <a:gd name="T39" fmla="*/ 1909762 h 1203"/>
              <a:gd name="T40" fmla="*/ 4422775 w 3100"/>
              <a:gd name="T41" fmla="*/ 1909762 h 1203"/>
              <a:gd name="T42" fmla="*/ 4603750 w 3100"/>
              <a:gd name="T43" fmla="*/ 1833562 h 1203"/>
              <a:gd name="T44" fmla="*/ 4813300 w 3100"/>
              <a:gd name="T45" fmla="*/ 1547812 h 1203"/>
              <a:gd name="T46" fmla="*/ 4799013 w 3100"/>
              <a:gd name="T47" fmla="*/ 1262062 h 1203"/>
              <a:gd name="T48" fmla="*/ 4640263 w 3100"/>
              <a:gd name="T49" fmla="*/ 1101725 h 1203"/>
              <a:gd name="T50" fmla="*/ 4387850 w 3100"/>
              <a:gd name="T51" fmla="*/ 941387 h 1203"/>
              <a:gd name="T52" fmla="*/ 4271963 w 3100"/>
              <a:gd name="T53" fmla="*/ 639762 h 1203"/>
              <a:gd name="T54" fmla="*/ 4495800 w 3100"/>
              <a:gd name="T55" fmla="*/ 369887 h 1203"/>
              <a:gd name="T56" fmla="*/ 4827588 w 3100"/>
              <a:gd name="T57" fmla="*/ 184150 h 1203"/>
              <a:gd name="T58" fmla="*/ 4422775 w 3100"/>
              <a:gd name="T59" fmla="*/ 0 h 1203"/>
              <a:gd name="T60" fmla="*/ 4149725 w 3100"/>
              <a:gd name="T61" fmla="*/ 219075 h 1203"/>
              <a:gd name="T62" fmla="*/ 3824288 w 3100"/>
              <a:gd name="T63" fmla="*/ 446087 h 1203"/>
              <a:gd name="T64" fmla="*/ 3838575 w 3100"/>
              <a:gd name="T65" fmla="*/ 723900 h 1203"/>
              <a:gd name="T66" fmla="*/ 3629025 w 3100"/>
              <a:gd name="T67" fmla="*/ 688975 h 1203"/>
              <a:gd name="T68" fmla="*/ 3325813 w 3100"/>
              <a:gd name="T69" fmla="*/ 665162 h 1203"/>
              <a:gd name="T70" fmla="*/ 2987675 w 3100"/>
              <a:gd name="T71" fmla="*/ 665162 h 1203"/>
              <a:gd name="T72" fmla="*/ 2676525 w 3100"/>
              <a:gd name="T73" fmla="*/ 665162 h 1203"/>
              <a:gd name="T74" fmla="*/ 2466975 w 3100"/>
              <a:gd name="T75" fmla="*/ 665162 h 1203"/>
              <a:gd name="T76" fmla="*/ 2265363 w 3100"/>
              <a:gd name="T77" fmla="*/ 665162 h 1203"/>
              <a:gd name="T78" fmla="*/ 1976438 w 3100"/>
              <a:gd name="T79" fmla="*/ 665162 h 1203"/>
              <a:gd name="T80" fmla="*/ 1644650 w 3100"/>
              <a:gd name="T81" fmla="*/ 665162 h 1203"/>
              <a:gd name="T82" fmla="*/ 1327150 w 3100"/>
              <a:gd name="T83" fmla="*/ 665162 h 1203"/>
              <a:gd name="T84" fmla="*/ 1089025 w 3100"/>
              <a:gd name="T85" fmla="*/ 665162 h 1203"/>
              <a:gd name="T86" fmla="*/ 735013 w 3100"/>
              <a:gd name="T87" fmla="*/ 581025 h 1203"/>
              <a:gd name="T88" fmla="*/ 635000 w 3100"/>
              <a:gd name="T89" fmla="*/ 268287 h 1203"/>
              <a:gd name="T90" fmla="*/ 1038225 w 3100"/>
              <a:gd name="T91" fmla="*/ 0 h 120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00" h="1203">
                <a:moveTo>
                  <a:pt x="422" y="0"/>
                </a:moveTo>
                <a:lnTo>
                  <a:pt x="318" y="10"/>
                </a:lnTo>
                <a:lnTo>
                  <a:pt x="227" y="37"/>
                </a:lnTo>
                <a:lnTo>
                  <a:pt x="154" y="74"/>
                </a:lnTo>
                <a:lnTo>
                  <a:pt x="95" y="127"/>
                </a:lnTo>
                <a:lnTo>
                  <a:pt x="50" y="180"/>
                </a:lnTo>
                <a:lnTo>
                  <a:pt x="18" y="244"/>
                </a:lnTo>
                <a:lnTo>
                  <a:pt x="4" y="307"/>
                </a:lnTo>
                <a:lnTo>
                  <a:pt x="0" y="366"/>
                </a:lnTo>
                <a:lnTo>
                  <a:pt x="18" y="419"/>
                </a:lnTo>
                <a:lnTo>
                  <a:pt x="54" y="466"/>
                </a:lnTo>
                <a:lnTo>
                  <a:pt x="109" y="503"/>
                </a:lnTo>
                <a:lnTo>
                  <a:pt x="181" y="535"/>
                </a:lnTo>
                <a:lnTo>
                  <a:pt x="268" y="562"/>
                </a:lnTo>
                <a:lnTo>
                  <a:pt x="363" y="578"/>
                </a:lnTo>
                <a:lnTo>
                  <a:pt x="468" y="588"/>
                </a:lnTo>
                <a:lnTo>
                  <a:pt x="577" y="593"/>
                </a:lnTo>
                <a:lnTo>
                  <a:pt x="641" y="593"/>
                </a:lnTo>
                <a:lnTo>
                  <a:pt x="718" y="593"/>
                </a:lnTo>
                <a:lnTo>
                  <a:pt x="809" y="593"/>
                </a:lnTo>
                <a:lnTo>
                  <a:pt x="913" y="593"/>
                </a:lnTo>
                <a:lnTo>
                  <a:pt x="1023" y="593"/>
                </a:lnTo>
                <a:lnTo>
                  <a:pt x="1136" y="593"/>
                </a:lnTo>
                <a:lnTo>
                  <a:pt x="1254" y="593"/>
                </a:lnTo>
                <a:lnTo>
                  <a:pt x="1373" y="593"/>
                </a:lnTo>
                <a:lnTo>
                  <a:pt x="1491" y="593"/>
                </a:lnTo>
                <a:lnTo>
                  <a:pt x="1600" y="593"/>
                </a:lnTo>
                <a:lnTo>
                  <a:pt x="1709" y="593"/>
                </a:lnTo>
                <a:lnTo>
                  <a:pt x="1804" y="593"/>
                </a:lnTo>
                <a:lnTo>
                  <a:pt x="1891" y="593"/>
                </a:lnTo>
                <a:lnTo>
                  <a:pt x="1959" y="593"/>
                </a:lnTo>
                <a:lnTo>
                  <a:pt x="2014" y="593"/>
                </a:lnTo>
                <a:lnTo>
                  <a:pt x="2050" y="593"/>
                </a:lnTo>
                <a:lnTo>
                  <a:pt x="2109" y="593"/>
                </a:lnTo>
                <a:lnTo>
                  <a:pt x="2173" y="599"/>
                </a:lnTo>
                <a:lnTo>
                  <a:pt x="2241" y="615"/>
                </a:lnTo>
                <a:lnTo>
                  <a:pt x="2305" y="636"/>
                </a:lnTo>
                <a:lnTo>
                  <a:pt x="2359" y="673"/>
                </a:lnTo>
                <a:lnTo>
                  <a:pt x="2405" y="731"/>
                </a:lnTo>
                <a:lnTo>
                  <a:pt x="2432" y="805"/>
                </a:lnTo>
                <a:lnTo>
                  <a:pt x="2441" y="901"/>
                </a:lnTo>
                <a:lnTo>
                  <a:pt x="2427" y="996"/>
                </a:lnTo>
                <a:lnTo>
                  <a:pt x="2395" y="1070"/>
                </a:lnTo>
                <a:lnTo>
                  <a:pt x="2350" y="1123"/>
                </a:lnTo>
                <a:lnTo>
                  <a:pt x="2291" y="1161"/>
                </a:lnTo>
                <a:lnTo>
                  <a:pt x="2223" y="1182"/>
                </a:lnTo>
                <a:lnTo>
                  <a:pt x="2150" y="1198"/>
                </a:lnTo>
                <a:lnTo>
                  <a:pt x="2073" y="1203"/>
                </a:lnTo>
                <a:lnTo>
                  <a:pt x="1995" y="1203"/>
                </a:lnTo>
                <a:lnTo>
                  <a:pt x="2027" y="1203"/>
                </a:lnTo>
                <a:lnTo>
                  <a:pt x="2073" y="1203"/>
                </a:lnTo>
                <a:lnTo>
                  <a:pt x="2127" y="1203"/>
                </a:lnTo>
                <a:lnTo>
                  <a:pt x="2186" y="1203"/>
                </a:lnTo>
                <a:lnTo>
                  <a:pt x="2250" y="1203"/>
                </a:lnTo>
                <a:lnTo>
                  <a:pt x="2318" y="1203"/>
                </a:lnTo>
                <a:lnTo>
                  <a:pt x="2391" y="1203"/>
                </a:lnTo>
                <a:lnTo>
                  <a:pt x="2459" y="1203"/>
                </a:lnTo>
                <a:lnTo>
                  <a:pt x="2527" y="1203"/>
                </a:lnTo>
                <a:lnTo>
                  <a:pt x="2595" y="1203"/>
                </a:lnTo>
                <a:lnTo>
                  <a:pt x="2655" y="1203"/>
                </a:lnTo>
                <a:lnTo>
                  <a:pt x="2709" y="1203"/>
                </a:lnTo>
                <a:lnTo>
                  <a:pt x="2750" y="1203"/>
                </a:lnTo>
                <a:lnTo>
                  <a:pt x="2786" y="1203"/>
                </a:lnTo>
                <a:lnTo>
                  <a:pt x="2805" y="1203"/>
                </a:lnTo>
                <a:lnTo>
                  <a:pt x="2814" y="1203"/>
                </a:lnTo>
                <a:lnTo>
                  <a:pt x="2900" y="1155"/>
                </a:lnTo>
                <a:lnTo>
                  <a:pt x="2964" y="1102"/>
                </a:lnTo>
                <a:lnTo>
                  <a:pt x="3005" y="1039"/>
                </a:lnTo>
                <a:lnTo>
                  <a:pt x="3032" y="975"/>
                </a:lnTo>
                <a:lnTo>
                  <a:pt x="3041" y="911"/>
                </a:lnTo>
                <a:lnTo>
                  <a:pt x="3036" y="848"/>
                </a:lnTo>
                <a:lnTo>
                  <a:pt x="3023" y="795"/>
                </a:lnTo>
                <a:lnTo>
                  <a:pt x="2996" y="747"/>
                </a:lnTo>
                <a:lnTo>
                  <a:pt x="2968" y="721"/>
                </a:lnTo>
                <a:lnTo>
                  <a:pt x="2923" y="694"/>
                </a:lnTo>
                <a:lnTo>
                  <a:pt x="2868" y="662"/>
                </a:lnTo>
                <a:lnTo>
                  <a:pt x="2818" y="631"/>
                </a:lnTo>
                <a:lnTo>
                  <a:pt x="2764" y="593"/>
                </a:lnTo>
                <a:lnTo>
                  <a:pt x="2723" y="540"/>
                </a:lnTo>
                <a:lnTo>
                  <a:pt x="2696" y="482"/>
                </a:lnTo>
                <a:lnTo>
                  <a:pt x="2691" y="403"/>
                </a:lnTo>
                <a:lnTo>
                  <a:pt x="2714" y="328"/>
                </a:lnTo>
                <a:lnTo>
                  <a:pt x="2764" y="275"/>
                </a:lnTo>
                <a:lnTo>
                  <a:pt x="2832" y="233"/>
                </a:lnTo>
                <a:lnTo>
                  <a:pt x="2905" y="191"/>
                </a:lnTo>
                <a:lnTo>
                  <a:pt x="2977" y="153"/>
                </a:lnTo>
                <a:lnTo>
                  <a:pt x="3041" y="116"/>
                </a:lnTo>
                <a:lnTo>
                  <a:pt x="3082" y="63"/>
                </a:lnTo>
                <a:lnTo>
                  <a:pt x="3100" y="0"/>
                </a:lnTo>
                <a:lnTo>
                  <a:pt x="2786" y="0"/>
                </a:lnTo>
                <a:lnTo>
                  <a:pt x="2755" y="53"/>
                </a:lnTo>
                <a:lnTo>
                  <a:pt x="2696" y="95"/>
                </a:lnTo>
                <a:lnTo>
                  <a:pt x="2614" y="138"/>
                </a:lnTo>
                <a:lnTo>
                  <a:pt x="2532" y="175"/>
                </a:lnTo>
                <a:lnTo>
                  <a:pt x="2459" y="222"/>
                </a:lnTo>
                <a:lnTo>
                  <a:pt x="2409" y="281"/>
                </a:lnTo>
                <a:lnTo>
                  <a:pt x="2400" y="360"/>
                </a:lnTo>
                <a:lnTo>
                  <a:pt x="2441" y="466"/>
                </a:lnTo>
                <a:lnTo>
                  <a:pt x="2418" y="456"/>
                </a:lnTo>
                <a:lnTo>
                  <a:pt x="2386" y="445"/>
                </a:lnTo>
                <a:lnTo>
                  <a:pt x="2341" y="440"/>
                </a:lnTo>
                <a:lnTo>
                  <a:pt x="2286" y="434"/>
                </a:lnTo>
                <a:lnTo>
                  <a:pt x="2227" y="429"/>
                </a:lnTo>
                <a:lnTo>
                  <a:pt x="2164" y="424"/>
                </a:lnTo>
                <a:lnTo>
                  <a:pt x="2095" y="419"/>
                </a:lnTo>
                <a:lnTo>
                  <a:pt x="2023" y="419"/>
                </a:lnTo>
                <a:lnTo>
                  <a:pt x="1950" y="419"/>
                </a:lnTo>
                <a:lnTo>
                  <a:pt x="1882" y="419"/>
                </a:lnTo>
                <a:lnTo>
                  <a:pt x="1809" y="419"/>
                </a:lnTo>
                <a:lnTo>
                  <a:pt x="1745" y="419"/>
                </a:lnTo>
                <a:lnTo>
                  <a:pt x="1686" y="419"/>
                </a:lnTo>
                <a:lnTo>
                  <a:pt x="1632" y="419"/>
                </a:lnTo>
                <a:lnTo>
                  <a:pt x="1591" y="419"/>
                </a:lnTo>
                <a:lnTo>
                  <a:pt x="1554" y="419"/>
                </a:lnTo>
                <a:lnTo>
                  <a:pt x="1523" y="419"/>
                </a:lnTo>
                <a:lnTo>
                  <a:pt x="1477" y="419"/>
                </a:lnTo>
                <a:lnTo>
                  <a:pt x="1427" y="419"/>
                </a:lnTo>
                <a:lnTo>
                  <a:pt x="1373" y="419"/>
                </a:lnTo>
                <a:lnTo>
                  <a:pt x="1309" y="419"/>
                </a:lnTo>
                <a:lnTo>
                  <a:pt x="1245" y="419"/>
                </a:lnTo>
                <a:lnTo>
                  <a:pt x="1173" y="419"/>
                </a:lnTo>
                <a:lnTo>
                  <a:pt x="1104" y="419"/>
                </a:lnTo>
                <a:lnTo>
                  <a:pt x="1036" y="419"/>
                </a:lnTo>
                <a:lnTo>
                  <a:pt x="963" y="419"/>
                </a:lnTo>
                <a:lnTo>
                  <a:pt x="900" y="419"/>
                </a:lnTo>
                <a:lnTo>
                  <a:pt x="836" y="419"/>
                </a:lnTo>
                <a:lnTo>
                  <a:pt x="782" y="419"/>
                </a:lnTo>
                <a:lnTo>
                  <a:pt x="732" y="419"/>
                </a:lnTo>
                <a:lnTo>
                  <a:pt x="686" y="419"/>
                </a:lnTo>
                <a:lnTo>
                  <a:pt x="654" y="419"/>
                </a:lnTo>
                <a:lnTo>
                  <a:pt x="545" y="403"/>
                </a:lnTo>
                <a:lnTo>
                  <a:pt x="463" y="366"/>
                </a:lnTo>
                <a:lnTo>
                  <a:pt x="413" y="307"/>
                </a:lnTo>
                <a:lnTo>
                  <a:pt x="391" y="238"/>
                </a:lnTo>
                <a:lnTo>
                  <a:pt x="400" y="169"/>
                </a:lnTo>
                <a:lnTo>
                  <a:pt x="445" y="100"/>
                </a:lnTo>
                <a:lnTo>
                  <a:pt x="527" y="42"/>
                </a:lnTo>
                <a:lnTo>
                  <a:pt x="654" y="0"/>
                </a:lnTo>
                <a:lnTo>
                  <a:pt x="4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4" descr="flower&amp;butterfly">
            <a:extLst>
              <a:ext uri="{FF2B5EF4-FFF2-40B4-BE49-F238E27FC236}">
                <a16:creationId xmlns:a16="http://schemas.microsoft.com/office/drawing/2014/main" id="{5CC7E431-8469-75A2-0C63-3FD7396938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257801"/>
            <a:ext cx="685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flowers4">
            <a:extLst>
              <a:ext uri="{FF2B5EF4-FFF2-40B4-BE49-F238E27FC236}">
                <a16:creationId xmlns:a16="http://schemas.microsoft.com/office/drawing/2014/main" id="{44B12DD3-5224-C44F-0D27-BFBDAEBFCF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953001"/>
            <a:ext cx="12382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7">
            <a:extLst>
              <a:ext uri="{FF2B5EF4-FFF2-40B4-BE49-F238E27FC236}">
                <a16:creationId xmlns:a16="http://schemas.microsoft.com/office/drawing/2014/main" id="{8F7F8703-B22A-7604-EC8B-4849DB3DAE58}"/>
              </a:ext>
            </a:extLst>
          </p:cNvPr>
          <p:cNvSpPr>
            <a:spLocks/>
          </p:cNvSpPr>
          <p:nvPr/>
        </p:nvSpPr>
        <p:spPr bwMode="auto">
          <a:xfrm>
            <a:off x="0" y="685801"/>
            <a:ext cx="4083050" cy="2657475"/>
          </a:xfrm>
          <a:custGeom>
            <a:avLst/>
            <a:gdLst>
              <a:gd name="T0" fmla="*/ 2558032 w 2083"/>
              <a:gd name="T1" fmla="*/ 229787 h 1781"/>
              <a:gd name="T2" fmla="*/ 2281647 w 2083"/>
              <a:gd name="T3" fmla="*/ 23874 h 1781"/>
              <a:gd name="T4" fmla="*/ 1864129 w 2083"/>
              <a:gd name="T5" fmla="*/ 62669 h 1781"/>
              <a:gd name="T6" fmla="*/ 1550501 w 2083"/>
              <a:gd name="T7" fmla="*/ 323791 h 1781"/>
              <a:gd name="T8" fmla="*/ 1462293 w 2083"/>
              <a:gd name="T9" fmla="*/ 632661 h 1781"/>
              <a:gd name="T10" fmla="*/ 1479934 w 2083"/>
              <a:gd name="T11" fmla="*/ 846035 h 1781"/>
              <a:gd name="T12" fmla="*/ 1346642 w 2083"/>
              <a:gd name="T13" fmla="*/ 972866 h 1781"/>
              <a:gd name="T14" fmla="*/ 1301558 w 2083"/>
              <a:gd name="T15" fmla="*/ 814700 h 1781"/>
              <a:gd name="T16" fmla="*/ 1399567 w 2083"/>
              <a:gd name="T17" fmla="*/ 663996 h 1781"/>
              <a:gd name="T18" fmla="*/ 1274115 w 2083"/>
              <a:gd name="T19" fmla="*/ 371539 h 1781"/>
              <a:gd name="T20" fmla="*/ 793872 w 2083"/>
              <a:gd name="T21" fmla="*/ 443161 h 1781"/>
              <a:gd name="T22" fmla="*/ 490044 w 2083"/>
              <a:gd name="T23" fmla="*/ 829622 h 1781"/>
              <a:gd name="T24" fmla="*/ 642938 w 2083"/>
              <a:gd name="T25" fmla="*/ 1059409 h 1781"/>
              <a:gd name="T26" fmla="*/ 793872 w 2083"/>
              <a:gd name="T27" fmla="*/ 1169826 h 1781"/>
              <a:gd name="T28" fmla="*/ 731146 w 2083"/>
              <a:gd name="T29" fmla="*/ 1423487 h 1781"/>
              <a:gd name="T30" fmla="*/ 464562 w 2083"/>
              <a:gd name="T31" fmla="*/ 1011661 h 1781"/>
              <a:gd name="T32" fmla="*/ 205819 w 2083"/>
              <a:gd name="T33" fmla="*/ 1186240 h 1781"/>
              <a:gd name="T34" fmla="*/ 178376 w 2083"/>
              <a:gd name="T35" fmla="*/ 1454822 h 1781"/>
              <a:gd name="T36" fmla="*/ 0 w 2083"/>
              <a:gd name="T37" fmla="*/ 1557779 h 1781"/>
              <a:gd name="T38" fmla="*/ 178376 w 2083"/>
              <a:gd name="T39" fmla="*/ 1921857 h 1781"/>
              <a:gd name="T40" fmla="*/ 303828 w 2083"/>
              <a:gd name="T41" fmla="*/ 2166566 h 1781"/>
              <a:gd name="T42" fmla="*/ 454761 w 2083"/>
              <a:gd name="T43" fmla="*/ 2482896 h 1781"/>
              <a:gd name="T44" fmla="*/ 1346642 w 2083"/>
              <a:gd name="T45" fmla="*/ 2617188 h 1781"/>
              <a:gd name="T46" fmla="*/ 1756319 w 2083"/>
              <a:gd name="T47" fmla="*/ 2530644 h 1781"/>
              <a:gd name="T48" fmla="*/ 1854328 w 2083"/>
              <a:gd name="T49" fmla="*/ 2379940 h 1781"/>
              <a:gd name="T50" fmla="*/ 1889611 w 2083"/>
              <a:gd name="T51" fmla="*/ 2269522 h 1781"/>
              <a:gd name="T52" fmla="*/ 2130713 w 2083"/>
              <a:gd name="T53" fmla="*/ 2245648 h 1781"/>
              <a:gd name="T54" fmla="*/ 2362014 w 2083"/>
              <a:gd name="T55" fmla="*/ 2111357 h 1781"/>
              <a:gd name="T56" fmla="*/ 2397297 w 2083"/>
              <a:gd name="T57" fmla="*/ 2197900 h 1781"/>
              <a:gd name="T58" fmla="*/ 2487465 w 2083"/>
              <a:gd name="T59" fmla="*/ 2356066 h 1781"/>
              <a:gd name="T60" fmla="*/ 2505107 w 2083"/>
              <a:gd name="T61" fmla="*/ 2530644 h 1781"/>
              <a:gd name="T62" fmla="*/ 2736408 w 2083"/>
              <a:gd name="T63" fmla="*/ 2641062 h 1781"/>
              <a:gd name="T64" fmla="*/ 3163727 w 2083"/>
              <a:gd name="T65" fmla="*/ 2633601 h 1781"/>
              <a:gd name="T66" fmla="*/ 3593006 w 2083"/>
              <a:gd name="T67" fmla="*/ 2467975 h 1781"/>
              <a:gd name="T68" fmla="*/ 3912515 w 2083"/>
              <a:gd name="T69" fmla="*/ 2206853 h 1781"/>
              <a:gd name="T70" fmla="*/ 4073249 w 2083"/>
              <a:gd name="T71" fmla="*/ 1936779 h 1781"/>
              <a:gd name="T72" fmla="*/ 4028165 w 2083"/>
              <a:gd name="T73" fmla="*/ 1715944 h 1781"/>
              <a:gd name="T74" fmla="*/ 3922315 w 2083"/>
              <a:gd name="T75" fmla="*/ 1565239 h 1781"/>
              <a:gd name="T76" fmla="*/ 3912515 w 2083"/>
              <a:gd name="T77" fmla="*/ 1248909 h 1781"/>
              <a:gd name="T78" fmla="*/ 3698855 w 2083"/>
              <a:gd name="T79" fmla="*/ 1083283 h 1781"/>
              <a:gd name="T80" fmla="*/ 3530280 w 2083"/>
              <a:gd name="T81" fmla="*/ 1042996 h 1781"/>
              <a:gd name="T82" fmla="*/ 3404829 w 2083"/>
              <a:gd name="T83" fmla="*/ 980326 h 1781"/>
              <a:gd name="T84" fmla="*/ 3244094 w 2083"/>
              <a:gd name="T85" fmla="*/ 1011661 h 1781"/>
              <a:gd name="T86" fmla="*/ 3512638 w 2083"/>
              <a:gd name="T87" fmla="*/ 783366 h 1781"/>
              <a:gd name="T88" fmla="*/ 3414629 w 2083"/>
              <a:gd name="T89" fmla="*/ 601326 h 1781"/>
              <a:gd name="T90" fmla="*/ 3306820 w 2083"/>
              <a:gd name="T91" fmla="*/ 529704 h 1781"/>
              <a:gd name="T92" fmla="*/ 3146085 w 2083"/>
              <a:gd name="T93" fmla="*/ 268583 h 1781"/>
              <a:gd name="T94" fmla="*/ 2691324 w 2083"/>
              <a:gd name="T95" fmla="*/ 402874 h 178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083" h="1781">
                <a:moveTo>
                  <a:pt x="1296" y="297"/>
                </a:moveTo>
                <a:lnTo>
                  <a:pt x="1314" y="222"/>
                </a:lnTo>
                <a:lnTo>
                  <a:pt x="1305" y="154"/>
                </a:lnTo>
                <a:lnTo>
                  <a:pt x="1278" y="95"/>
                </a:lnTo>
                <a:lnTo>
                  <a:pt x="1228" y="48"/>
                </a:lnTo>
                <a:lnTo>
                  <a:pt x="1164" y="16"/>
                </a:lnTo>
                <a:lnTo>
                  <a:pt x="1096" y="0"/>
                </a:lnTo>
                <a:lnTo>
                  <a:pt x="1023" y="10"/>
                </a:lnTo>
                <a:lnTo>
                  <a:pt x="951" y="42"/>
                </a:lnTo>
                <a:lnTo>
                  <a:pt x="887" y="95"/>
                </a:lnTo>
                <a:lnTo>
                  <a:pt x="832" y="154"/>
                </a:lnTo>
                <a:lnTo>
                  <a:pt x="791" y="217"/>
                </a:lnTo>
                <a:lnTo>
                  <a:pt x="764" y="286"/>
                </a:lnTo>
                <a:lnTo>
                  <a:pt x="746" y="355"/>
                </a:lnTo>
                <a:lnTo>
                  <a:pt x="746" y="424"/>
                </a:lnTo>
                <a:lnTo>
                  <a:pt x="764" y="493"/>
                </a:lnTo>
                <a:lnTo>
                  <a:pt x="796" y="562"/>
                </a:lnTo>
                <a:lnTo>
                  <a:pt x="755" y="567"/>
                </a:lnTo>
                <a:lnTo>
                  <a:pt x="723" y="583"/>
                </a:lnTo>
                <a:lnTo>
                  <a:pt x="701" y="609"/>
                </a:lnTo>
                <a:lnTo>
                  <a:pt x="687" y="652"/>
                </a:lnTo>
                <a:lnTo>
                  <a:pt x="678" y="609"/>
                </a:lnTo>
                <a:lnTo>
                  <a:pt x="673" y="572"/>
                </a:lnTo>
                <a:lnTo>
                  <a:pt x="664" y="546"/>
                </a:lnTo>
                <a:lnTo>
                  <a:pt x="646" y="525"/>
                </a:lnTo>
                <a:lnTo>
                  <a:pt x="691" y="503"/>
                </a:lnTo>
                <a:lnTo>
                  <a:pt x="714" y="445"/>
                </a:lnTo>
                <a:lnTo>
                  <a:pt x="714" y="376"/>
                </a:lnTo>
                <a:lnTo>
                  <a:pt x="691" y="307"/>
                </a:lnTo>
                <a:lnTo>
                  <a:pt x="650" y="249"/>
                </a:lnTo>
                <a:lnTo>
                  <a:pt x="587" y="217"/>
                </a:lnTo>
                <a:lnTo>
                  <a:pt x="505" y="228"/>
                </a:lnTo>
                <a:lnTo>
                  <a:pt x="405" y="297"/>
                </a:lnTo>
                <a:lnTo>
                  <a:pt x="319" y="392"/>
                </a:lnTo>
                <a:lnTo>
                  <a:pt x="269" y="477"/>
                </a:lnTo>
                <a:lnTo>
                  <a:pt x="250" y="556"/>
                </a:lnTo>
                <a:lnTo>
                  <a:pt x="260" y="620"/>
                </a:lnTo>
                <a:lnTo>
                  <a:pt x="287" y="673"/>
                </a:lnTo>
                <a:lnTo>
                  <a:pt x="328" y="710"/>
                </a:lnTo>
                <a:lnTo>
                  <a:pt x="378" y="731"/>
                </a:lnTo>
                <a:lnTo>
                  <a:pt x="428" y="742"/>
                </a:lnTo>
                <a:lnTo>
                  <a:pt x="405" y="784"/>
                </a:lnTo>
                <a:lnTo>
                  <a:pt x="387" y="837"/>
                </a:lnTo>
                <a:lnTo>
                  <a:pt x="378" y="896"/>
                </a:lnTo>
                <a:lnTo>
                  <a:pt x="373" y="954"/>
                </a:lnTo>
                <a:lnTo>
                  <a:pt x="341" y="811"/>
                </a:lnTo>
                <a:lnTo>
                  <a:pt x="296" y="721"/>
                </a:lnTo>
                <a:lnTo>
                  <a:pt x="237" y="678"/>
                </a:lnTo>
                <a:lnTo>
                  <a:pt x="182" y="684"/>
                </a:lnTo>
                <a:lnTo>
                  <a:pt x="137" y="721"/>
                </a:lnTo>
                <a:lnTo>
                  <a:pt x="105" y="795"/>
                </a:lnTo>
                <a:lnTo>
                  <a:pt x="96" y="890"/>
                </a:lnTo>
                <a:lnTo>
                  <a:pt x="123" y="1007"/>
                </a:lnTo>
                <a:lnTo>
                  <a:pt x="91" y="975"/>
                </a:lnTo>
                <a:lnTo>
                  <a:pt x="55" y="975"/>
                </a:lnTo>
                <a:lnTo>
                  <a:pt x="23" y="996"/>
                </a:lnTo>
                <a:lnTo>
                  <a:pt x="0" y="1044"/>
                </a:lnTo>
                <a:lnTo>
                  <a:pt x="0" y="1113"/>
                </a:lnTo>
                <a:lnTo>
                  <a:pt x="28" y="1192"/>
                </a:lnTo>
                <a:lnTo>
                  <a:pt x="91" y="1288"/>
                </a:lnTo>
                <a:lnTo>
                  <a:pt x="200" y="1389"/>
                </a:lnTo>
                <a:lnTo>
                  <a:pt x="173" y="1404"/>
                </a:lnTo>
                <a:lnTo>
                  <a:pt x="155" y="1452"/>
                </a:lnTo>
                <a:lnTo>
                  <a:pt x="150" y="1521"/>
                </a:lnTo>
                <a:lnTo>
                  <a:pt x="173" y="1595"/>
                </a:lnTo>
                <a:lnTo>
                  <a:pt x="232" y="1664"/>
                </a:lnTo>
                <a:lnTo>
                  <a:pt x="328" y="1723"/>
                </a:lnTo>
                <a:lnTo>
                  <a:pt x="478" y="1754"/>
                </a:lnTo>
                <a:lnTo>
                  <a:pt x="687" y="1754"/>
                </a:lnTo>
                <a:lnTo>
                  <a:pt x="778" y="1738"/>
                </a:lnTo>
                <a:lnTo>
                  <a:pt x="846" y="1723"/>
                </a:lnTo>
                <a:lnTo>
                  <a:pt x="896" y="1696"/>
                </a:lnTo>
                <a:lnTo>
                  <a:pt x="928" y="1664"/>
                </a:lnTo>
                <a:lnTo>
                  <a:pt x="941" y="1632"/>
                </a:lnTo>
                <a:lnTo>
                  <a:pt x="946" y="1595"/>
                </a:lnTo>
                <a:lnTo>
                  <a:pt x="941" y="1558"/>
                </a:lnTo>
                <a:lnTo>
                  <a:pt x="928" y="1516"/>
                </a:lnTo>
                <a:lnTo>
                  <a:pt x="964" y="1521"/>
                </a:lnTo>
                <a:lnTo>
                  <a:pt x="1005" y="1521"/>
                </a:lnTo>
                <a:lnTo>
                  <a:pt x="1046" y="1516"/>
                </a:lnTo>
                <a:lnTo>
                  <a:pt x="1087" y="1505"/>
                </a:lnTo>
                <a:lnTo>
                  <a:pt x="1132" y="1484"/>
                </a:lnTo>
                <a:lnTo>
                  <a:pt x="1169" y="1452"/>
                </a:lnTo>
                <a:lnTo>
                  <a:pt x="1205" y="1415"/>
                </a:lnTo>
                <a:lnTo>
                  <a:pt x="1232" y="1362"/>
                </a:lnTo>
                <a:lnTo>
                  <a:pt x="1219" y="1426"/>
                </a:lnTo>
                <a:lnTo>
                  <a:pt x="1223" y="1473"/>
                </a:lnTo>
                <a:lnTo>
                  <a:pt x="1251" y="1510"/>
                </a:lnTo>
                <a:lnTo>
                  <a:pt x="1296" y="1537"/>
                </a:lnTo>
                <a:lnTo>
                  <a:pt x="1269" y="1579"/>
                </a:lnTo>
                <a:lnTo>
                  <a:pt x="1255" y="1616"/>
                </a:lnTo>
                <a:lnTo>
                  <a:pt x="1260" y="1659"/>
                </a:lnTo>
                <a:lnTo>
                  <a:pt x="1278" y="1696"/>
                </a:lnTo>
                <a:lnTo>
                  <a:pt x="1310" y="1728"/>
                </a:lnTo>
                <a:lnTo>
                  <a:pt x="1351" y="1754"/>
                </a:lnTo>
                <a:lnTo>
                  <a:pt x="1396" y="1770"/>
                </a:lnTo>
                <a:lnTo>
                  <a:pt x="1451" y="1781"/>
                </a:lnTo>
                <a:lnTo>
                  <a:pt x="1532" y="1781"/>
                </a:lnTo>
                <a:lnTo>
                  <a:pt x="1614" y="1765"/>
                </a:lnTo>
                <a:lnTo>
                  <a:pt x="1692" y="1733"/>
                </a:lnTo>
                <a:lnTo>
                  <a:pt x="1764" y="1696"/>
                </a:lnTo>
                <a:lnTo>
                  <a:pt x="1833" y="1654"/>
                </a:lnTo>
                <a:lnTo>
                  <a:pt x="1896" y="1601"/>
                </a:lnTo>
                <a:lnTo>
                  <a:pt x="1951" y="1542"/>
                </a:lnTo>
                <a:lnTo>
                  <a:pt x="1996" y="1479"/>
                </a:lnTo>
                <a:lnTo>
                  <a:pt x="2033" y="1420"/>
                </a:lnTo>
                <a:lnTo>
                  <a:pt x="2060" y="1357"/>
                </a:lnTo>
                <a:lnTo>
                  <a:pt x="2078" y="1298"/>
                </a:lnTo>
                <a:lnTo>
                  <a:pt x="2083" y="1245"/>
                </a:lnTo>
                <a:lnTo>
                  <a:pt x="2073" y="1192"/>
                </a:lnTo>
                <a:lnTo>
                  <a:pt x="2055" y="1150"/>
                </a:lnTo>
                <a:lnTo>
                  <a:pt x="2023" y="1118"/>
                </a:lnTo>
                <a:lnTo>
                  <a:pt x="1973" y="1097"/>
                </a:lnTo>
                <a:lnTo>
                  <a:pt x="2001" y="1049"/>
                </a:lnTo>
                <a:lnTo>
                  <a:pt x="2014" y="980"/>
                </a:lnTo>
                <a:lnTo>
                  <a:pt x="2010" y="906"/>
                </a:lnTo>
                <a:lnTo>
                  <a:pt x="1996" y="837"/>
                </a:lnTo>
                <a:lnTo>
                  <a:pt x="1969" y="774"/>
                </a:lnTo>
                <a:lnTo>
                  <a:pt x="1933" y="737"/>
                </a:lnTo>
                <a:lnTo>
                  <a:pt x="1887" y="726"/>
                </a:lnTo>
                <a:lnTo>
                  <a:pt x="1833" y="752"/>
                </a:lnTo>
                <a:lnTo>
                  <a:pt x="1814" y="726"/>
                </a:lnTo>
                <a:lnTo>
                  <a:pt x="1801" y="699"/>
                </a:lnTo>
                <a:lnTo>
                  <a:pt x="1782" y="684"/>
                </a:lnTo>
                <a:lnTo>
                  <a:pt x="1760" y="668"/>
                </a:lnTo>
                <a:lnTo>
                  <a:pt x="1737" y="657"/>
                </a:lnTo>
                <a:lnTo>
                  <a:pt x="1714" y="657"/>
                </a:lnTo>
                <a:lnTo>
                  <a:pt x="1687" y="662"/>
                </a:lnTo>
                <a:lnTo>
                  <a:pt x="1655" y="678"/>
                </a:lnTo>
                <a:lnTo>
                  <a:pt x="1728" y="631"/>
                </a:lnTo>
                <a:lnTo>
                  <a:pt x="1773" y="578"/>
                </a:lnTo>
                <a:lnTo>
                  <a:pt x="1792" y="525"/>
                </a:lnTo>
                <a:lnTo>
                  <a:pt x="1792" y="472"/>
                </a:lnTo>
                <a:lnTo>
                  <a:pt x="1773" y="429"/>
                </a:lnTo>
                <a:lnTo>
                  <a:pt x="1742" y="403"/>
                </a:lnTo>
                <a:lnTo>
                  <a:pt x="1692" y="397"/>
                </a:lnTo>
                <a:lnTo>
                  <a:pt x="1637" y="413"/>
                </a:lnTo>
                <a:lnTo>
                  <a:pt x="1687" y="355"/>
                </a:lnTo>
                <a:lnTo>
                  <a:pt x="1692" y="286"/>
                </a:lnTo>
                <a:lnTo>
                  <a:pt x="1660" y="228"/>
                </a:lnTo>
                <a:lnTo>
                  <a:pt x="1605" y="180"/>
                </a:lnTo>
                <a:lnTo>
                  <a:pt x="1528" y="169"/>
                </a:lnTo>
                <a:lnTo>
                  <a:pt x="1451" y="196"/>
                </a:lnTo>
                <a:lnTo>
                  <a:pt x="1373" y="270"/>
                </a:lnTo>
                <a:lnTo>
                  <a:pt x="1310" y="413"/>
                </a:lnTo>
                <a:lnTo>
                  <a:pt x="1296" y="297"/>
                </a:lnTo>
                <a:close/>
              </a:path>
            </a:pathLst>
          </a:custGeom>
          <a:solidFill>
            <a:srgbClr val="5BDB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B79CB2B2-CF01-9D01-E2D9-55171738F011}"/>
              </a:ext>
            </a:extLst>
          </p:cNvPr>
          <p:cNvSpPr>
            <a:spLocks/>
          </p:cNvSpPr>
          <p:nvPr/>
        </p:nvSpPr>
        <p:spPr bwMode="auto">
          <a:xfrm>
            <a:off x="693738" y="1219200"/>
            <a:ext cx="2582862" cy="4084638"/>
          </a:xfrm>
          <a:custGeom>
            <a:avLst/>
            <a:gdLst>
              <a:gd name="T0" fmla="*/ 2272919 w 1550"/>
              <a:gd name="T1" fmla="*/ 1829610 h 2650"/>
              <a:gd name="T2" fmla="*/ 1728018 w 1550"/>
              <a:gd name="T3" fmla="*/ 2359842 h 2650"/>
              <a:gd name="T4" fmla="*/ 1454735 w 1550"/>
              <a:gd name="T5" fmla="*/ 4084638 h 2650"/>
              <a:gd name="T6" fmla="*/ 1303096 w 1550"/>
              <a:gd name="T7" fmla="*/ 3765574 h 2650"/>
              <a:gd name="T8" fmla="*/ 1288098 w 1550"/>
              <a:gd name="T9" fmla="*/ 3226093 h 2650"/>
              <a:gd name="T10" fmla="*/ 1181451 w 1550"/>
              <a:gd name="T11" fmla="*/ 2678906 h 2650"/>
              <a:gd name="T12" fmla="*/ 931497 w 1550"/>
              <a:gd name="T13" fmla="*/ 2164087 h 2650"/>
              <a:gd name="T14" fmla="*/ 461582 w 1550"/>
              <a:gd name="T15" fmla="*/ 1730962 h 2650"/>
              <a:gd name="T16" fmla="*/ 44992 w 1550"/>
              <a:gd name="T17" fmla="*/ 1527500 h 2650"/>
              <a:gd name="T18" fmla="*/ 226625 w 1550"/>
              <a:gd name="T19" fmla="*/ 1584531 h 2650"/>
              <a:gd name="T20" fmla="*/ 469914 w 1550"/>
              <a:gd name="T21" fmla="*/ 1690886 h 2650"/>
              <a:gd name="T22" fmla="*/ 734866 w 1550"/>
              <a:gd name="T23" fmla="*/ 1878933 h 2650"/>
              <a:gd name="T24" fmla="*/ 993152 w 1550"/>
              <a:gd name="T25" fmla="*/ 2164087 h 2650"/>
              <a:gd name="T26" fmla="*/ 1211446 w 1550"/>
              <a:gd name="T27" fmla="*/ 2589506 h 2650"/>
              <a:gd name="T28" fmla="*/ 1128127 w 1550"/>
              <a:gd name="T29" fmla="*/ 2017657 h 2650"/>
              <a:gd name="T30" fmla="*/ 833181 w 1550"/>
              <a:gd name="T31" fmla="*/ 1077420 h 2650"/>
              <a:gd name="T32" fmla="*/ 508241 w 1550"/>
              <a:gd name="T33" fmla="*/ 497863 h 2650"/>
              <a:gd name="T34" fmla="*/ 734866 w 1550"/>
              <a:gd name="T35" fmla="*/ 807679 h 2650"/>
              <a:gd name="T36" fmla="*/ 871508 w 1550"/>
              <a:gd name="T37" fmla="*/ 1077420 h 2650"/>
              <a:gd name="T38" fmla="*/ 856510 w 1550"/>
              <a:gd name="T39" fmla="*/ 678204 h 2650"/>
              <a:gd name="T40" fmla="*/ 749863 w 1550"/>
              <a:gd name="T41" fmla="*/ 245078 h 2650"/>
              <a:gd name="T42" fmla="*/ 878173 w 1550"/>
              <a:gd name="T43" fmla="*/ 587263 h 2650"/>
              <a:gd name="T44" fmla="*/ 946494 w 1550"/>
              <a:gd name="T45" fmla="*/ 1045051 h 2650"/>
              <a:gd name="T46" fmla="*/ 1044809 w 1550"/>
              <a:gd name="T47" fmla="*/ 1453515 h 2650"/>
              <a:gd name="T48" fmla="*/ 1249772 w 1550"/>
              <a:gd name="T49" fmla="*/ 2156381 h 2650"/>
              <a:gd name="T50" fmla="*/ 1378082 w 1550"/>
              <a:gd name="T51" fmla="*/ 2997970 h 2650"/>
              <a:gd name="T52" fmla="*/ 1493061 w 1550"/>
              <a:gd name="T53" fmla="*/ 2475445 h 2650"/>
              <a:gd name="T54" fmla="*/ 1553050 w 1550"/>
              <a:gd name="T55" fmla="*/ 1780286 h 2650"/>
              <a:gd name="T56" fmla="*/ 1461400 w 1550"/>
              <a:gd name="T57" fmla="*/ 995727 h 2650"/>
              <a:gd name="T58" fmla="*/ 1318093 w 1550"/>
              <a:gd name="T59" fmla="*/ 416171 h 2650"/>
              <a:gd name="T60" fmla="*/ 1189783 w 1550"/>
              <a:gd name="T61" fmla="*/ 64738 h 2650"/>
              <a:gd name="T62" fmla="*/ 1249772 w 1550"/>
              <a:gd name="T63" fmla="*/ 178799 h 2650"/>
              <a:gd name="T64" fmla="*/ 1431405 w 1550"/>
              <a:gd name="T65" fmla="*/ 718280 h 2650"/>
              <a:gd name="T66" fmla="*/ 1553050 w 1550"/>
              <a:gd name="T67" fmla="*/ 1331746 h 2650"/>
              <a:gd name="T68" fmla="*/ 1734683 w 1550"/>
              <a:gd name="T69" fmla="*/ 946403 h 2650"/>
              <a:gd name="T70" fmla="*/ 1946311 w 1550"/>
              <a:gd name="T71" fmla="*/ 537939 h 2650"/>
              <a:gd name="T72" fmla="*/ 2007967 w 1550"/>
              <a:gd name="T73" fmla="*/ 399216 h 2650"/>
              <a:gd name="T74" fmla="*/ 1826333 w 1550"/>
              <a:gd name="T75" fmla="*/ 873958 h 2650"/>
              <a:gd name="T76" fmla="*/ 1606374 w 1550"/>
              <a:gd name="T77" fmla="*/ 1339453 h 2650"/>
              <a:gd name="T78" fmla="*/ 1606374 w 1550"/>
              <a:gd name="T79" fmla="*/ 1673931 h 2650"/>
              <a:gd name="T80" fmla="*/ 1713021 w 1550"/>
              <a:gd name="T81" fmla="*/ 1804948 h 2650"/>
              <a:gd name="T82" fmla="*/ 1999635 w 1550"/>
              <a:gd name="T83" fmla="*/ 1371822 h 2650"/>
              <a:gd name="T84" fmla="*/ 2151274 w 1550"/>
              <a:gd name="T85" fmla="*/ 750649 h 2650"/>
              <a:gd name="T86" fmla="*/ 2166271 w 1550"/>
              <a:gd name="T87" fmla="*/ 792266 h 2650"/>
              <a:gd name="T88" fmla="*/ 2181269 w 1550"/>
              <a:gd name="T89" fmla="*/ 1109788 h 2650"/>
              <a:gd name="T90" fmla="*/ 2326242 w 1550"/>
              <a:gd name="T91" fmla="*/ 849296 h 2650"/>
              <a:gd name="T92" fmla="*/ 2416226 w 1550"/>
              <a:gd name="T93" fmla="*/ 594970 h 2650"/>
              <a:gd name="T94" fmla="*/ 2409560 w 1550"/>
              <a:gd name="T95" fmla="*/ 685911 h 2650"/>
              <a:gd name="T96" fmla="*/ 2311245 w 1550"/>
              <a:gd name="T97" fmla="*/ 988020 h 2650"/>
              <a:gd name="T98" fmla="*/ 2106282 w 1550"/>
              <a:gd name="T99" fmla="*/ 1240805 h 2650"/>
              <a:gd name="T100" fmla="*/ 2014632 w 1550"/>
              <a:gd name="T101" fmla="*/ 1461221 h 2650"/>
              <a:gd name="T102" fmla="*/ 1901320 w 1550"/>
              <a:gd name="T103" fmla="*/ 1658517 h 2650"/>
              <a:gd name="T104" fmla="*/ 1796339 w 1550"/>
              <a:gd name="T105" fmla="*/ 1787992 h 2650"/>
              <a:gd name="T106" fmla="*/ 1689692 w 1550"/>
              <a:gd name="T107" fmla="*/ 1935964 h 2650"/>
              <a:gd name="T108" fmla="*/ 1591376 w 1550"/>
              <a:gd name="T109" fmla="*/ 2278149 h 2650"/>
              <a:gd name="T110" fmla="*/ 1644700 w 1550"/>
              <a:gd name="T111" fmla="*/ 2319766 h 2650"/>
              <a:gd name="T112" fmla="*/ 1796339 w 1550"/>
              <a:gd name="T113" fmla="*/ 2082395 h 2650"/>
              <a:gd name="T114" fmla="*/ 1924649 w 1550"/>
              <a:gd name="T115" fmla="*/ 1943671 h 2650"/>
              <a:gd name="T116" fmla="*/ 2052959 w 1550"/>
              <a:gd name="T117" fmla="*/ 1641562 h 2650"/>
              <a:gd name="T118" fmla="*/ 2029630 w 1550"/>
              <a:gd name="T119" fmla="*/ 1780286 h 2650"/>
              <a:gd name="T120" fmla="*/ 2061291 w 1550"/>
              <a:gd name="T121" fmla="*/ 1861978 h 2650"/>
              <a:gd name="T122" fmla="*/ 2302913 w 1550"/>
              <a:gd name="T123" fmla="*/ 1780286 h 2650"/>
              <a:gd name="T124" fmla="*/ 2522873 w 1550"/>
              <a:gd name="T125" fmla="*/ 1747917 h 265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50" h="2650">
                <a:moveTo>
                  <a:pt x="1550" y="1134"/>
                </a:moveTo>
                <a:lnTo>
                  <a:pt x="1468" y="1155"/>
                </a:lnTo>
                <a:lnTo>
                  <a:pt x="1364" y="1187"/>
                </a:lnTo>
                <a:lnTo>
                  <a:pt x="1255" y="1245"/>
                </a:lnTo>
                <a:lnTo>
                  <a:pt x="1141" y="1357"/>
                </a:lnTo>
                <a:lnTo>
                  <a:pt x="1037" y="1531"/>
                </a:lnTo>
                <a:lnTo>
                  <a:pt x="955" y="1791"/>
                </a:lnTo>
                <a:lnTo>
                  <a:pt x="896" y="2157"/>
                </a:lnTo>
                <a:lnTo>
                  <a:pt x="873" y="2650"/>
                </a:lnTo>
                <a:lnTo>
                  <a:pt x="782" y="2650"/>
                </a:lnTo>
                <a:lnTo>
                  <a:pt x="782" y="2549"/>
                </a:lnTo>
                <a:lnTo>
                  <a:pt x="782" y="2443"/>
                </a:lnTo>
                <a:lnTo>
                  <a:pt x="782" y="2332"/>
                </a:lnTo>
                <a:lnTo>
                  <a:pt x="777" y="2215"/>
                </a:lnTo>
                <a:lnTo>
                  <a:pt x="773" y="2093"/>
                </a:lnTo>
                <a:lnTo>
                  <a:pt x="759" y="1977"/>
                </a:lnTo>
                <a:lnTo>
                  <a:pt x="737" y="1855"/>
                </a:lnTo>
                <a:lnTo>
                  <a:pt x="709" y="1738"/>
                </a:lnTo>
                <a:lnTo>
                  <a:pt x="673" y="1622"/>
                </a:lnTo>
                <a:lnTo>
                  <a:pt x="623" y="1510"/>
                </a:lnTo>
                <a:lnTo>
                  <a:pt x="559" y="1404"/>
                </a:lnTo>
                <a:lnTo>
                  <a:pt x="482" y="1304"/>
                </a:lnTo>
                <a:lnTo>
                  <a:pt x="386" y="1208"/>
                </a:lnTo>
                <a:lnTo>
                  <a:pt x="277" y="1123"/>
                </a:lnTo>
                <a:lnTo>
                  <a:pt x="150" y="1049"/>
                </a:lnTo>
                <a:lnTo>
                  <a:pt x="0" y="985"/>
                </a:lnTo>
                <a:lnTo>
                  <a:pt x="27" y="991"/>
                </a:lnTo>
                <a:lnTo>
                  <a:pt x="59" y="1001"/>
                </a:lnTo>
                <a:lnTo>
                  <a:pt x="96" y="1012"/>
                </a:lnTo>
                <a:lnTo>
                  <a:pt x="136" y="1028"/>
                </a:lnTo>
                <a:lnTo>
                  <a:pt x="182" y="1049"/>
                </a:lnTo>
                <a:lnTo>
                  <a:pt x="232" y="1070"/>
                </a:lnTo>
                <a:lnTo>
                  <a:pt x="282" y="1097"/>
                </a:lnTo>
                <a:lnTo>
                  <a:pt x="332" y="1134"/>
                </a:lnTo>
                <a:lnTo>
                  <a:pt x="386" y="1171"/>
                </a:lnTo>
                <a:lnTo>
                  <a:pt x="441" y="1219"/>
                </a:lnTo>
                <a:lnTo>
                  <a:pt x="491" y="1272"/>
                </a:lnTo>
                <a:lnTo>
                  <a:pt x="546" y="1335"/>
                </a:lnTo>
                <a:lnTo>
                  <a:pt x="596" y="1404"/>
                </a:lnTo>
                <a:lnTo>
                  <a:pt x="641" y="1489"/>
                </a:lnTo>
                <a:lnTo>
                  <a:pt x="687" y="1579"/>
                </a:lnTo>
                <a:lnTo>
                  <a:pt x="727" y="1680"/>
                </a:lnTo>
                <a:lnTo>
                  <a:pt x="718" y="1595"/>
                </a:lnTo>
                <a:lnTo>
                  <a:pt x="700" y="1468"/>
                </a:lnTo>
                <a:lnTo>
                  <a:pt x="677" y="1309"/>
                </a:lnTo>
                <a:lnTo>
                  <a:pt x="641" y="1118"/>
                </a:lnTo>
                <a:lnTo>
                  <a:pt x="582" y="917"/>
                </a:lnTo>
                <a:lnTo>
                  <a:pt x="500" y="699"/>
                </a:lnTo>
                <a:lnTo>
                  <a:pt x="391" y="477"/>
                </a:lnTo>
                <a:lnTo>
                  <a:pt x="246" y="259"/>
                </a:lnTo>
                <a:lnTo>
                  <a:pt x="305" y="323"/>
                </a:lnTo>
                <a:lnTo>
                  <a:pt x="359" y="392"/>
                </a:lnTo>
                <a:lnTo>
                  <a:pt x="400" y="455"/>
                </a:lnTo>
                <a:lnTo>
                  <a:pt x="441" y="524"/>
                </a:lnTo>
                <a:lnTo>
                  <a:pt x="473" y="588"/>
                </a:lnTo>
                <a:lnTo>
                  <a:pt x="500" y="646"/>
                </a:lnTo>
                <a:lnTo>
                  <a:pt x="523" y="699"/>
                </a:lnTo>
                <a:lnTo>
                  <a:pt x="546" y="747"/>
                </a:lnTo>
                <a:lnTo>
                  <a:pt x="541" y="620"/>
                </a:lnTo>
                <a:lnTo>
                  <a:pt x="514" y="440"/>
                </a:lnTo>
                <a:lnTo>
                  <a:pt x="477" y="249"/>
                </a:lnTo>
                <a:lnTo>
                  <a:pt x="423" y="116"/>
                </a:lnTo>
                <a:lnTo>
                  <a:pt x="450" y="159"/>
                </a:lnTo>
                <a:lnTo>
                  <a:pt x="477" y="222"/>
                </a:lnTo>
                <a:lnTo>
                  <a:pt x="505" y="296"/>
                </a:lnTo>
                <a:lnTo>
                  <a:pt x="527" y="381"/>
                </a:lnTo>
                <a:lnTo>
                  <a:pt x="546" y="477"/>
                </a:lnTo>
                <a:lnTo>
                  <a:pt x="559" y="572"/>
                </a:lnTo>
                <a:lnTo>
                  <a:pt x="568" y="678"/>
                </a:lnTo>
                <a:lnTo>
                  <a:pt x="573" y="784"/>
                </a:lnTo>
                <a:lnTo>
                  <a:pt x="596" y="842"/>
                </a:lnTo>
                <a:lnTo>
                  <a:pt x="627" y="943"/>
                </a:lnTo>
                <a:lnTo>
                  <a:pt x="668" y="1070"/>
                </a:lnTo>
                <a:lnTo>
                  <a:pt x="709" y="1229"/>
                </a:lnTo>
                <a:lnTo>
                  <a:pt x="750" y="1399"/>
                </a:lnTo>
                <a:lnTo>
                  <a:pt x="787" y="1584"/>
                </a:lnTo>
                <a:lnTo>
                  <a:pt x="814" y="1765"/>
                </a:lnTo>
                <a:lnTo>
                  <a:pt x="827" y="1945"/>
                </a:lnTo>
                <a:lnTo>
                  <a:pt x="850" y="1849"/>
                </a:lnTo>
                <a:lnTo>
                  <a:pt x="873" y="1738"/>
                </a:lnTo>
                <a:lnTo>
                  <a:pt x="896" y="1606"/>
                </a:lnTo>
                <a:lnTo>
                  <a:pt x="914" y="1468"/>
                </a:lnTo>
                <a:lnTo>
                  <a:pt x="927" y="1314"/>
                </a:lnTo>
                <a:lnTo>
                  <a:pt x="932" y="1155"/>
                </a:lnTo>
                <a:lnTo>
                  <a:pt x="923" y="985"/>
                </a:lnTo>
                <a:lnTo>
                  <a:pt x="905" y="811"/>
                </a:lnTo>
                <a:lnTo>
                  <a:pt x="877" y="646"/>
                </a:lnTo>
                <a:lnTo>
                  <a:pt x="846" y="503"/>
                </a:lnTo>
                <a:lnTo>
                  <a:pt x="818" y="376"/>
                </a:lnTo>
                <a:lnTo>
                  <a:pt x="791" y="270"/>
                </a:lnTo>
                <a:lnTo>
                  <a:pt x="764" y="180"/>
                </a:lnTo>
                <a:lnTo>
                  <a:pt x="737" y="106"/>
                </a:lnTo>
                <a:lnTo>
                  <a:pt x="714" y="42"/>
                </a:lnTo>
                <a:lnTo>
                  <a:pt x="696" y="0"/>
                </a:lnTo>
                <a:lnTo>
                  <a:pt x="718" y="42"/>
                </a:lnTo>
                <a:lnTo>
                  <a:pt x="750" y="116"/>
                </a:lnTo>
                <a:lnTo>
                  <a:pt x="787" y="217"/>
                </a:lnTo>
                <a:lnTo>
                  <a:pt x="823" y="333"/>
                </a:lnTo>
                <a:lnTo>
                  <a:pt x="859" y="466"/>
                </a:lnTo>
                <a:lnTo>
                  <a:pt x="896" y="599"/>
                </a:lnTo>
                <a:lnTo>
                  <a:pt x="918" y="736"/>
                </a:lnTo>
                <a:lnTo>
                  <a:pt x="932" y="864"/>
                </a:lnTo>
                <a:lnTo>
                  <a:pt x="955" y="789"/>
                </a:lnTo>
                <a:lnTo>
                  <a:pt x="996" y="705"/>
                </a:lnTo>
                <a:lnTo>
                  <a:pt x="1041" y="614"/>
                </a:lnTo>
                <a:lnTo>
                  <a:pt x="1087" y="524"/>
                </a:lnTo>
                <a:lnTo>
                  <a:pt x="1132" y="434"/>
                </a:lnTo>
                <a:lnTo>
                  <a:pt x="1168" y="349"/>
                </a:lnTo>
                <a:lnTo>
                  <a:pt x="1196" y="265"/>
                </a:lnTo>
                <a:lnTo>
                  <a:pt x="1205" y="190"/>
                </a:lnTo>
                <a:lnTo>
                  <a:pt x="1205" y="259"/>
                </a:lnTo>
                <a:lnTo>
                  <a:pt x="1182" y="349"/>
                </a:lnTo>
                <a:lnTo>
                  <a:pt x="1141" y="455"/>
                </a:lnTo>
                <a:lnTo>
                  <a:pt x="1096" y="567"/>
                </a:lnTo>
                <a:lnTo>
                  <a:pt x="1041" y="678"/>
                </a:lnTo>
                <a:lnTo>
                  <a:pt x="996" y="784"/>
                </a:lnTo>
                <a:lnTo>
                  <a:pt x="964" y="869"/>
                </a:lnTo>
                <a:lnTo>
                  <a:pt x="946" y="927"/>
                </a:lnTo>
                <a:lnTo>
                  <a:pt x="955" y="1007"/>
                </a:lnTo>
                <a:lnTo>
                  <a:pt x="964" y="1086"/>
                </a:lnTo>
                <a:lnTo>
                  <a:pt x="973" y="1166"/>
                </a:lnTo>
                <a:lnTo>
                  <a:pt x="973" y="1235"/>
                </a:lnTo>
                <a:lnTo>
                  <a:pt x="1028" y="1171"/>
                </a:lnTo>
                <a:lnTo>
                  <a:pt x="1087" y="1091"/>
                </a:lnTo>
                <a:lnTo>
                  <a:pt x="1146" y="996"/>
                </a:lnTo>
                <a:lnTo>
                  <a:pt x="1200" y="890"/>
                </a:lnTo>
                <a:lnTo>
                  <a:pt x="1246" y="773"/>
                </a:lnTo>
                <a:lnTo>
                  <a:pt x="1278" y="636"/>
                </a:lnTo>
                <a:lnTo>
                  <a:pt x="1291" y="487"/>
                </a:lnTo>
                <a:lnTo>
                  <a:pt x="1282" y="323"/>
                </a:lnTo>
                <a:lnTo>
                  <a:pt x="1296" y="402"/>
                </a:lnTo>
                <a:lnTo>
                  <a:pt x="1300" y="514"/>
                </a:lnTo>
                <a:lnTo>
                  <a:pt x="1296" y="636"/>
                </a:lnTo>
                <a:lnTo>
                  <a:pt x="1278" y="752"/>
                </a:lnTo>
                <a:lnTo>
                  <a:pt x="1309" y="720"/>
                </a:lnTo>
                <a:lnTo>
                  <a:pt x="1341" y="673"/>
                </a:lnTo>
                <a:lnTo>
                  <a:pt x="1368" y="614"/>
                </a:lnTo>
                <a:lnTo>
                  <a:pt x="1396" y="551"/>
                </a:lnTo>
                <a:lnTo>
                  <a:pt x="1418" y="493"/>
                </a:lnTo>
                <a:lnTo>
                  <a:pt x="1437" y="434"/>
                </a:lnTo>
                <a:lnTo>
                  <a:pt x="1450" y="386"/>
                </a:lnTo>
                <a:lnTo>
                  <a:pt x="1455" y="349"/>
                </a:lnTo>
                <a:lnTo>
                  <a:pt x="1455" y="392"/>
                </a:lnTo>
                <a:lnTo>
                  <a:pt x="1446" y="445"/>
                </a:lnTo>
                <a:lnTo>
                  <a:pt x="1432" y="508"/>
                </a:lnTo>
                <a:lnTo>
                  <a:pt x="1414" y="572"/>
                </a:lnTo>
                <a:lnTo>
                  <a:pt x="1387" y="641"/>
                </a:lnTo>
                <a:lnTo>
                  <a:pt x="1350" y="705"/>
                </a:lnTo>
                <a:lnTo>
                  <a:pt x="1309" y="758"/>
                </a:lnTo>
                <a:lnTo>
                  <a:pt x="1264" y="805"/>
                </a:lnTo>
                <a:lnTo>
                  <a:pt x="1246" y="853"/>
                </a:lnTo>
                <a:lnTo>
                  <a:pt x="1228" y="901"/>
                </a:lnTo>
                <a:lnTo>
                  <a:pt x="1209" y="948"/>
                </a:lnTo>
                <a:lnTo>
                  <a:pt x="1187" y="996"/>
                </a:lnTo>
                <a:lnTo>
                  <a:pt x="1164" y="1038"/>
                </a:lnTo>
                <a:lnTo>
                  <a:pt x="1141" y="1076"/>
                </a:lnTo>
                <a:lnTo>
                  <a:pt x="1123" y="1113"/>
                </a:lnTo>
                <a:lnTo>
                  <a:pt x="1100" y="1139"/>
                </a:lnTo>
                <a:lnTo>
                  <a:pt x="1078" y="1160"/>
                </a:lnTo>
                <a:lnTo>
                  <a:pt x="1055" y="1187"/>
                </a:lnTo>
                <a:lnTo>
                  <a:pt x="1032" y="1213"/>
                </a:lnTo>
                <a:lnTo>
                  <a:pt x="1014" y="1256"/>
                </a:lnTo>
                <a:lnTo>
                  <a:pt x="991" y="1309"/>
                </a:lnTo>
                <a:lnTo>
                  <a:pt x="973" y="1383"/>
                </a:lnTo>
                <a:lnTo>
                  <a:pt x="955" y="1478"/>
                </a:lnTo>
                <a:lnTo>
                  <a:pt x="941" y="1606"/>
                </a:lnTo>
                <a:lnTo>
                  <a:pt x="959" y="1558"/>
                </a:lnTo>
                <a:lnTo>
                  <a:pt x="987" y="1505"/>
                </a:lnTo>
                <a:lnTo>
                  <a:pt x="1018" y="1452"/>
                </a:lnTo>
                <a:lnTo>
                  <a:pt x="1050" y="1399"/>
                </a:lnTo>
                <a:lnTo>
                  <a:pt x="1078" y="1351"/>
                </a:lnTo>
                <a:lnTo>
                  <a:pt x="1109" y="1314"/>
                </a:lnTo>
                <a:lnTo>
                  <a:pt x="1137" y="1282"/>
                </a:lnTo>
                <a:lnTo>
                  <a:pt x="1155" y="1261"/>
                </a:lnTo>
                <a:lnTo>
                  <a:pt x="1182" y="1208"/>
                </a:lnTo>
                <a:lnTo>
                  <a:pt x="1209" y="1134"/>
                </a:lnTo>
                <a:lnTo>
                  <a:pt x="1232" y="1065"/>
                </a:lnTo>
                <a:lnTo>
                  <a:pt x="1241" y="1038"/>
                </a:lnTo>
                <a:lnTo>
                  <a:pt x="1232" y="1091"/>
                </a:lnTo>
                <a:lnTo>
                  <a:pt x="1218" y="1155"/>
                </a:lnTo>
                <a:lnTo>
                  <a:pt x="1205" y="1213"/>
                </a:lnTo>
                <a:lnTo>
                  <a:pt x="1196" y="1235"/>
                </a:lnTo>
                <a:lnTo>
                  <a:pt x="1237" y="1208"/>
                </a:lnTo>
                <a:lnTo>
                  <a:pt x="1282" y="1187"/>
                </a:lnTo>
                <a:lnTo>
                  <a:pt x="1332" y="1171"/>
                </a:lnTo>
                <a:lnTo>
                  <a:pt x="1382" y="1155"/>
                </a:lnTo>
                <a:lnTo>
                  <a:pt x="1428" y="1144"/>
                </a:lnTo>
                <a:lnTo>
                  <a:pt x="1473" y="1134"/>
                </a:lnTo>
                <a:lnTo>
                  <a:pt x="1514" y="1134"/>
                </a:lnTo>
                <a:lnTo>
                  <a:pt x="1550" y="1134"/>
                </a:lnTo>
                <a:close/>
              </a:path>
            </a:pathLst>
          </a:custGeom>
          <a:solidFill>
            <a:srgbClr val="2D5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D9E86D37-4628-7052-9BD9-BE573505B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7" y="1270001"/>
            <a:ext cx="472440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 descr="sun14[1]">
            <a:extLst>
              <a:ext uri="{FF2B5EF4-FFF2-40B4-BE49-F238E27FC236}">
                <a16:creationId xmlns:a16="http://schemas.microsoft.com/office/drawing/2014/main" id="{1329EAE9-2EDF-542E-CCF0-21F5362D97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flowers1">
            <a:extLst>
              <a:ext uri="{FF2B5EF4-FFF2-40B4-BE49-F238E27FC236}">
                <a16:creationId xmlns:a16="http://schemas.microsoft.com/office/drawing/2014/main" id="{3CB8DC3A-D22C-F9E1-1BA3-9C48388729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1"/>
            <a:ext cx="178117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flowers5">
            <a:extLst>
              <a:ext uri="{FF2B5EF4-FFF2-40B4-BE49-F238E27FC236}">
                <a16:creationId xmlns:a16="http://schemas.microsoft.com/office/drawing/2014/main" id="{E1C1F7F0-4265-FA0E-D199-1B74C4D32A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334" y="5238343"/>
            <a:ext cx="125988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lang hoa">
            <a:extLst>
              <a:ext uri="{FF2B5EF4-FFF2-40B4-BE49-F238E27FC236}">
                <a16:creationId xmlns:a16="http://schemas.microsoft.com/office/drawing/2014/main" id="{1ADAAFE4-F661-206F-22CF-05FA68DAF6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flowers26">
            <a:extLst>
              <a:ext uri="{FF2B5EF4-FFF2-40B4-BE49-F238E27FC236}">
                <a16:creationId xmlns:a16="http://schemas.microsoft.com/office/drawing/2014/main" id="{FD66B829-2F33-F4D2-6455-9EC0835475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9001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flowers26">
            <a:extLst>
              <a:ext uri="{FF2B5EF4-FFF2-40B4-BE49-F238E27FC236}">
                <a16:creationId xmlns:a16="http://schemas.microsoft.com/office/drawing/2014/main" id="{A354FA86-F373-53BA-7F8E-F2C1B2079A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943600"/>
            <a:ext cx="9001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 descr="flower4">
            <a:extLst>
              <a:ext uri="{FF2B5EF4-FFF2-40B4-BE49-F238E27FC236}">
                <a16:creationId xmlns:a16="http://schemas.microsoft.com/office/drawing/2014/main" id="{5A5A189C-1C7C-2E5D-7CC3-33CEFA3222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9001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 descr="lang hoa">
            <a:extLst>
              <a:ext uri="{FF2B5EF4-FFF2-40B4-BE49-F238E27FC236}">
                <a16:creationId xmlns:a16="http://schemas.microsoft.com/office/drawing/2014/main" id="{4F617CB5-1933-32E1-B138-0A6EEE41E4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674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8" descr="Bluebird05-animated-chick_in_flight">
            <a:extLst>
              <a:ext uri="{FF2B5EF4-FFF2-40B4-BE49-F238E27FC236}">
                <a16:creationId xmlns:a16="http://schemas.microsoft.com/office/drawing/2014/main" id="{906E0F08-7807-0F61-B926-D929A553B2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1592" flipH="1">
            <a:off x="6781800" y="4724400"/>
            <a:ext cx="9144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9" descr="Bluebird05-animated-chick_in_flight">
            <a:extLst>
              <a:ext uri="{FF2B5EF4-FFF2-40B4-BE49-F238E27FC236}">
                <a16:creationId xmlns:a16="http://schemas.microsoft.com/office/drawing/2014/main" id="{0B2BF2FC-81C1-4F77-283C-C3920F7DFF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62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21">
            <a:extLst>
              <a:ext uri="{FF2B5EF4-FFF2-40B4-BE49-F238E27FC236}">
                <a16:creationId xmlns:a16="http://schemas.microsoft.com/office/drawing/2014/main" id="{CF4D3F2C-79A8-E2CE-500A-ED4E62B1FE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89919" y="511583"/>
            <a:ext cx="4800600" cy="100885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958131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yêu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nha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̀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em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Picture 22" descr="bee">
            <a:extLst>
              <a:ext uri="{FF2B5EF4-FFF2-40B4-BE49-F238E27FC236}">
                <a16:creationId xmlns:a16="http://schemas.microsoft.com/office/drawing/2014/main" id="{0C5BCEB1-6365-CE92-00D2-44C88D7068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447801"/>
            <a:ext cx="1216025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3" descr="bee">
            <a:extLst>
              <a:ext uri="{FF2B5EF4-FFF2-40B4-BE49-F238E27FC236}">
                <a16:creationId xmlns:a16="http://schemas.microsoft.com/office/drawing/2014/main" id="{F842B799-E889-A89A-EF09-99E8CC8F8E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0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kybox2">
            <a:extLst>
              <a:ext uri="{FF2B5EF4-FFF2-40B4-BE49-F238E27FC236}">
                <a16:creationId xmlns:a16="http://schemas.microsoft.com/office/drawing/2014/main" id="{D91C32B7-41E8-DADD-9314-3E655FD14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11A5EC23-9073-636C-9FE9-B11C191A0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1800"/>
            <a:ext cx="9144000" cy="419100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644DCE4-D78F-EB75-0DD6-D836DB5D1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25908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wood_bar">
            <a:extLst>
              <a:ext uri="{FF2B5EF4-FFF2-40B4-BE49-F238E27FC236}">
                <a16:creationId xmlns:a16="http://schemas.microsoft.com/office/drawing/2014/main" id="{6123345C-A111-2B55-63F3-47C6334AB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38400"/>
            <a:ext cx="166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top_roses_pink">
            <a:extLst>
              <a:ext uri="{FF2B5EF4-FFF2-40B4-BE49-F238E27FC236}">
                <a16:creationId xmlns:a16="http://schemas.microsoft.com/office/drawing/2014/main" id="{EC372029-2979-4142-BC63-E9695FDC9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610">
            <a:off x="3200400" y="2667000"/>
            <a:ext cx="8382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wood_bar">
            <a:extLst>
              <a:ext uri="{FF2B5EF4-FFF2-40B4-BE49-F238E27FC236}">
                <a16:creationId xmlns:a16="http://schemas.microsoft.com/office/drawing/2014/main" id="{42E43B5C-7022-7018-9E36-1E7920AC4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38400"/>
            <a:ext cx="166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wood_bar">
            <a:extLst>
              <a:ext uri="{FF2B5EF4-FFF2-40B4-BE49-F238E27FC236}">
                <a16:creationId xmlns:a16="http://schemas.microsoft.com/office/drawing/2014/main" id="{55467EE8-405B-ACC7-3E09-31510C1B0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166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wood_bar">
            <a:extLst>
              <a:ext uri="{FF2B5EF4-FFF2-40B4-BE49-F238E27FC236}">
                <a16:creationId xmlns:a16="http://schemas.microsoft.com/office/drawing/2014/main" id="{5C009B77-EDEC-6943-FDC2-C59E18666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166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wood_bar">
            <a:extLst>
              <a:ext uri="{FF2B5EF4-FFF2-40B4-BE49-F238E27FC236}">
                <a16:creationId xmlns:a16="http://schemas.microsoft.com/office/drawing/2014/main" id="{D27BC5C8-6C6E-221B-8005-8B4F92BFD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38400"/>
            <a:ext cx="166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wood_bar">
            <a:extLst>
              <a:ext uri="{FF2B5EF4-FFF2-40B4-BE49-F238E27FC236}">
                <a16:creationId xmlns:a16="http://schemas.microsoft.com/office/drawing/2014/main" id="{CECA0F7A-C555-80A6-418A-2364E86C4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166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wood_bar">
            <a:extLst>
              <a:ext uri="{FF2B5EF4-FFF2-40B4-BE49-F238E27FC236}">
                <a16:creationId xmlns:a16="http://schemas.microsoft.com/office/drawing/2014/main" id="{3B582833-722C-A4B6-BC20-57015FABF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38400"/>
            <a:ext cx="166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wood_bar">
            <a:extLst>
              <a:ext uri="{FF2B5EF4-FFF2-40B4-BE49-F238E27FC236}">
                <a16:creationId xmlns:a16="http://schemas.microsoft.com/office/drawing/2014/main" id="{F6F69476-5A57-C718-756F-28C737DEA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438400"/>
            <a:ext cx="166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wood_bar">
            <a:extLst>
              <a:ext uri="{FF2B5EF4-FFF2-40B4-BE49-F238E27FC236}">
                <a16:creationId xmlns:a16="http://schemas.microsoft.com/office/drawing/2014/main" id="{084991E1-B398-FB5B-FA27-121CAE9BB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590800"/>
            <a:ext cx="166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wood_bar">
            <a:extLst>
              <a:ext uri="{FF2B5EF4-FFF2-40B4-BE49-F238E27FC236}">
                <a16:creationId xmlns:a16="http://schemas.microsoft.com/office/drawing/2014/main" id="{E0E8F65D-AD0B-3390-BF1F-4272CD7D3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2438400"/>
            <a:ext cx="1666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 descr="wood_bar">
            <a:extLst>
              <a:ext uri="{FF2B5EF4-FFF2-40B4-BE49-F238E27FC236}">
                <a16:creationId xmlns:a16="http://schemas.microsoft.com/office/drawing/2014/main" id="{B2C703F2-CCC2-F9B6-D906-FB93F298E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166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 descr="wood_bar">
            <a:extLst>
              <a:ext uri="{FF2B5EF4-FFF2-40B4-BE49-F238E27FC236}">
                <a16:creationId xmlns:a16="http://schemas.microsoft.com/office/drawing/2014/main" id="{4D95B297-B606-D085-500B-6E4831238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819400"/>
            <a:ext cx="1666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wood_bar">
            <a:extLst>
              <a:ext uri="{FF2B5EF4-FFF2-40B4-BE49-F238E27FC236}">
                <a16:creationId xmlns:a16="http://schemas.microsoft.com/office/drawing/2014/main" id="{4474D155-C3CC-F6A1-5466-72AFF6618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166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wood_bar">
            <a:extLst>
              <a:ext uri="{FF2B5EF4-FFF2-40B4-BE49-F238E27FC236}">
                <a16:creationId xmlns:a16="http://schemas.microsoft.com/office/drawing/2014/main" id="{249754D9-4EB3-6DE2-2C03-4FCCDF4CE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974">
            <a:off x="3200400" y="2819400"/>
            <a:ext cx="885825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wood_bar">
            <a:extLst>
              <a:ext uri="{FF2B5EF4-FFF2-40B4-BE49-F238E27FC236}">
                <a16:creationId xmlns:a16="http://schemas.microsoft.com/office/drawing/2014/main" id="{BE098CC8-2660-8F7A-838D-EE0953BC4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974">
            <a:off x="4038600" y="2743200"/>
            <a:ext cx="885825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wood_bar">
            <a:extLst>
              <a:ext uri="{FF2B5EF4-FFF2-40B4-BE49-F238E27FC236}">
                <a16:creationId xmlns:a16="http://schemas.microsoft.com/office/drawing/2014/main" id="{8E49EE12-0E91-1A00-9661-93644F100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974">
            <a:off x="4876800" y="2743200"/>
            <a:ext cx="885825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 descr="wood_bar">
            <a:extLst>
              <a:ext uri="{FF2B5EF4-FFF2-40B4-BE49-F238E27FC236}">
                <a16:creationId xmlns:a16="http://schemas.microsoft.com/office/drawing/2014/main" id="{A5011040-9011-6C14-BB00-3AD0CE910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974">
            <a:off x="5715000" y="2743200"/>
            <a:ext cx="885825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 descr="wood_bar">
            <a:extLst>
              <a:ext uri="{FF2B5EF4-FFF2-40B4-BE49-F238E27FC236}">
                <a16:creationId xmlns:a16="http://schemas.microsoft.com/office/drawing/2014/main" id="{E778BE3D-CBDD-44B6-9B39-48120BD0A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974">
            <a:off x="6551613" y="2732088"/>
            <a:ext cx="10668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wood_bar">
            <a:extLst>
              <a:ext uri="{FF2B5EF4-FFF2-40B4-BE49-F238E27FC236}">
                <a16:creationId xmlns:a16="http://schemas.microsoft.com/office/drawing/2014/main" id="{489B5965-3819-3245-1BB8-9BDB3133F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974">
            <a:off x="7467600" y="2819400"/>
            <a:ext cx="885825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5" descr="wood_bar">
            <a:extLst>
              <a:ext uri="{FF2B5EF4-FFF2-40B4-BE49-F238E27FC236}">
                <a16:creationId xmlns:a16="http://schemas.microsoft.com/office/drawing/2014/main" id="{CD71C5FF-426F-1BD2-245D-012FCF266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974">
            <a:off x="8258175" y="2819400"/>
            <a:ext cx="885825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6" descr="wood_bar">
            <a:extLst>
              <a:ext uri="{FF2B5EF4-FFF2-40B4-BE49-F238E27FC236}">
                <a16:creationId xmlns:a16="http://schemas.microsoft.com/office/drawing/2014/main" id="{84FE4BBA-B503-6813-161C-59C15378B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974">
            <a:off x="228600" y="2895600"/>
            <a:ext cx="885825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7" descr="wood_bar">
            <a:extLst>
              <a:ext uri="{FF2B5EF4-FFF2-40B4-BE49-F238E27FC236}">
                <a16:creationId xmlns:a16="http://schemas.microsoft.com/office/drawing/2014/main" id="{7EFC4004-D04F-7A3D-952E-FC06B9B8D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974">
            <a:off x="-458788" y="3044825"/>
            <a:ext cx="90011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8" descr="top_roses_pink">
            <a:extLst>
              <a:ext uri="{FF2B5EF4-FFF2-40B4-BE49-F238E27FC236}">
                <a16:creationId xmlns:a16="http://schemas.microsoft.com/office/drawing/2014/main" id="{444C588E-8EEC-69F8-6B94-F8501C0B7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358">
            <a:off x="3810000" y="2743200"/>
            <a:ext cx="8556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9" descr="top_roses_pink">
            <a:extLst>
              <a:ext uri="{FF2B5EF4-FFF2-40B4-BE49-F238E27FC236}">
                <a16:creationId xmlns:a16="http://schemas.microsoft.com/office/drawing/2014/main" id="{C4D05BB5-C5EF-3400-D89A-B32B1ACA6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4890">
            <a:off x="-225425" y="2741613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0" descr="top_roses_pink">
            <a:extLst>
              <a:ext uri="{FF2B5EF4-FFF2-40B4-BE49-F238E27FC236}">
                <a16:creationId xmlns:a16="http://schemas.microsoft.com/office/drawing/2014/main" id="{71FB99A2-70BC-4756-4171-8BD31B1BE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8151">
            <a:off x="8077200" y="25908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1" descr="top_roses_pink">
            <a:extLst>
              <a:ext uri="{FF2B5EF4-FFF2-40B4-BE49-F238E27FC236}">
                <a16:creationId xmlns:a16="http://schemas.microsoft.com/office/drawing/2014/main" id="{C14F2240-3FBB-272F-F8D4-B9C03EDF1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8263">
            <a:off x="7010400" y="26670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2" descr="top_roses_pink">
            <a:extLst>
              <a:ext uri="{FF2B5EF4-FFF2-40B4-BE49-F238E27FC236}">
                <a16:creationId xmlns:a16="http://schemas.microsoft.com/office/drawing/2014/main" id="{D5EC4051-00AF-749D-D876-2D98C774A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7820">
            <a:off x="6207125" y="2667000"/>
            <a:ext cx="10668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3" descr="top_roses_pink">
            <a:extLst>
              <a:ext uri="{FF2B5EF4-FFF2-40B4-BE49-F238E27FC236}">
                <a16:creationId xmlns:a16="http://schemas.microsoft.com/office/drawing/2014/main" id="{A9CA5F92-5BD7-F2CC-D20B-6D8A00580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432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4" descr="top_roses_pink">
            <a:extLst>
              <a:ext uri="{FF2B5EF4-FFF2-40B4-BE49-F238E27FC236}">
                <a16:creationId xmlns:a16="http://schemas.microsoft.com/office/drawing/2014/main" id="{D60A2AE0-F074-4074-7871-D2DC306CF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512">
            <a:off x="4267200" y="28194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5" descr="wall_vines2end">
            <a:extLst>
              <a:ext uri="{FF2B5EF4-FFF2-40B4-BE49-F238E27FC236}">
                <a16:creationId xmlns:a16="http://schemas.microsoft.com/office/drawing/2014/main" id="{CDF4FB27-9518-310A-A883-5C951B9CF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19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6" descr="wall_vines2end">
            <a:extLst>
              <a:ext uri="{FF2B5EF4-FFF2-40B4-BE49-F238E27FC236}">
                <a16:creationId xmlns:a16="http://schemas.microsoft.com/office/drawing/2014/main" id="{3F679B75-964E-8C31-51FB-912DAE703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019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7" descr="wall_vines2end">
            <a:extLst>
              <a:ext uri="{FF2B5EF4-FFF2-40B4-BE49-F238E27FC236}">
                <a16:creationId xmlns:a16="http://schemas.microsoft.com/office/drawing/2014/main" id="{1ED76544-EFEA-E340-203A-0567E79C4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19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8" descr="hanging_flowers2">
            <a:extLst>
              <a:ext uri="{FF2B5EF4-FFF2-40B4-BE49-F238E27FC236}">
                <a16:creationId xmlns:a16="http://schemas.microsoft.com/office/drawing/2014/main" id="{B5489278-04A7-C952-7C43-B0B7549A7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426200"/>
            <a:ext cx="16002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9" descr="hanging_flowers2">
            <a:extLst>
              <a:ext uri="{FF2B5EF4-FFF2-40B4-BE49-F238E27FC236}">
                <a16:creationId xmlns:a16="http://schemas.microsoft.com/office/drawing/2014/main" id="{3E91DB13-411E-6659-5E1C-BA4755B27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300788"/>
            <a:ext cx="16002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0" descr="wall_vines2end">
            <a:extLst>
              <a:ext uri="{FF2B5EF4-FFF2-40B4-BE49-F238E27FC236}">
                <a16:creationId xmlns:a16="http://schemas.microsoft.com/office/drawing/2014/main" id="{3AE813A1-3473-07A8-DC17-A7EB17038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1" descr="ag00433_">
            <a:extLst>
              <a:ext uri="{FF2B5EF4-FFF2-40B4-BE49-F238E27FC236}">
                <a16:creationId xmlns:a16="http://schemas.microsoft.com/office/drawing/2014/main" id="{F8B26F15-55A6-DFC0-A042-7DD1C9FD13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2" descr="sun14[1]">
            <a:extLst>
              <a:ext uri="{FF2B5EF4-FFF2-40B4-BE49-F238E27FC236}">
                <a16:creationId xmlns:a16="http://schemas.microsoft.com/office/drawing/2014/main" id="{0F4B4E92-F1A5-FF67-FF03-E7BDEFEC15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3" descr="lang hoa">
            <a:extLst>
              <a:ext uri="{FF2B5EF4-FFF2-40B4-BE49-F238E27FC236}">
                <a16:creationId xmlns:a16="http://schemas.microsoft.com/office/drawing/2014/main" id="{BA3F7DC7-AE1E-6C26-4FEE-107D226AA2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908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4" descr="flowers26">
            <a:extLst>
              <a:ext uri="{FF2B5EF4-FFF2-40B4-BE49-F238E27FC236}">
                <a16:creationId xmlns:a16="http://schemas.microsoft.com/office/drawing/2014/main" id="{D6661A70-BF2E-CC37-E6D1-18D4D9A83A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001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5" descr="flower4">
            <a:extLst>
              <a:ext uri="{FF2B5EF4-FFF2-40B4-BE49-F238E27FC236}">
                <a16:creationId xmlns:a16="http://schemas.microsoft.com/office/drawing/2014/main" id="{37FE0F87-3190-76A5-72E3-AACDC31C68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9001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6" descr="lang hoa">
            <a:extLst>
              <a:ext uri="{FF2B5EF4-FFF2-40B4-BE49-F238E27FC236}">
                <a16:creationId xmlns:a16="http://schemas.microsoft.com/office/drawing/2014/main" id="{3EDE907E-67A6-4D4E-084D-1091D54F1D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209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7" descr="flowers26">
            <a:extLst>
              <a:ext uri="{FF2B5EF4-FFF2-40B4-BE49-F238E27FC236}">
                <a16:creationId xmlns:a16="http://schemas.microsoft.com/office/drawing/2014/main" id="{EF926C68-0D7C-C79D-F807-EE69077777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943600"/>
            <a:ext cx="9001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8" descr="flower4">
            <a:extLst>
              <a:ext uri="{FF2B5EF4-FFF2-40B4-BE49-F238E27FC236}">
                <a16:creationId xmlns:a16="http://schemas.microsoft.com/office/drawing/2014/main" id="{6F17A6C7-4A8B-9F0A-8E59-C7C97DABA9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19800"/>
            <a:ext cx="9001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2" descr="DSTARS-P">
            <a:extLst>
              <a:ext uri="{FF2B5EF4-FFF2-40B4-BE49-F238E27FC236}">
                <a16:creationId xmlns:a16="http://schemas.microsoft.com/office/drawing/2014/main" id="{E84E6BEC-293F-7AFC-F88F-FBFF4606C7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517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2" descr="DSTARS-P">
            <a:extLst>
              <a:ext uri="{FF2B5EF4-FFF2-40B4-BE49-F238E27FC236}">
                <a16:creationId xmlns:a16="http://schemas.microsoft.com/office/drawing/2014/main" id="{7776299E-EA38-484B-1B59-8D4D070263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517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2" descr="DSTARS-P">
            <a:extLst>
              <a:ext uri="{FF2B5EF4-FFF2-40B4-BE49-F238E27FC236}">
                <a16:creationId xmlns:a16="http://schemas.microsoft.com/office/drawing/2014/main" id="{30BFF878-ED1F-DD15-A0A3-0ECE8DE512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14800"/>
            <a:ext cx="517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2" descr="DSTARS-P">
            <a:extLst>
              <a:ext uri="{FF2B5EF4-FFF2-40B4-BE49-F238E27FC236}">
                <a16:creationId xmlns:a16="http://schemas.microsoft.com/office/drawing/2014/main" id="{3247C07D-8497-EEB2-B848-66FA60F5C1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 descr="DSTARS-P">
            <a:extLst>
              <a:ext uri="{FF2B5EF4-FFF2-40B4-BE49-F238E27FC236}">
                <a16:creationId xmlns:a16="http://schemas.microsoft.com/office/drawing/2014/main" id="{DAC1276A-C10E-684D-DA98-1E970F334E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10200"/>
            <a:ext cx="4270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2" descr="DSTARS-P">
            <a:extLst>
              <a:ext uri="{FF2B5EF4-FFF2-40B4-BE49-F238E27FC236}">
                <a16:creationId xmlns:a16="http://schemas.microsoft.com/office/drawing/2014/main" id="{6AF518D5-AE3F-71D2-4182-C26B61635D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403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2" descr="DSTARS-P">
            <a:extLst>
              <a:ext uri="{FF2B5EF4-FFF2-40B4-BE49-F238E27FC236}">
                <a16:creationId xmlns:a16="http://schemas.microsoft.com/office/drawing/2014/main" id="{B6D5E909-728C-DAE1-B80C-BEA94B2317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752600"/>
            <a:ext cx="517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2" descr="DSTARS-P">
            <a:extLst>
              <a:ext uri="{FF2B5EF4-FFF2-40B4-BE49-F238E27FC236}">
                <a16:creationId xmlns:a16="http://schemas.microsoft.com/office/drawing/2014/main" id="{FAC81242-F5E8-51DE-F974-7D805C8FB1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517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2" descr="DSTARS-P">
            <a:extLst>
              <a:ext uri="{FF2B5EF4-FFF2-40B4-BE49-F238E27FC236}">
                <a16:creationId xmlns:a16="http://schemas.microsoft.com/office/drawing/2014/main" id="{ACC90714-1A43-F1B2-D122-00ABFEDC53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715000"/>
            <a:ext cx="517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2" descr="DSTARS-P">
            <a:extLst>
              <a:ext uri="{FF2B5EF4-FFF2-40B4-BE49-F238E27FC236}">
                <a16:creationId xmlns:a16="http://schemas.microsoft.com/office/drawing/2014/main" id="{29105A00-22D1-8699-52EE-81CE959165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010400"/>
            <a:ext cx="4270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2" descr="DSTARS-P">
            <a:extLst>
              <a:ext uri="{FF2B5EF4-FFF2-40B4-BE49-F238E27FC236}">
                <a16:creationId xmlns:a16="http://schemas.microsoft.com/office/drawing/2014/main" id="{2266D458-465C-1351-1458-D62A821D53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60" descr="Bluebird05-animated-chick_in_flight">
            <a:extLst>
              <a:ext uri="{FF2B5EF4-FFF2-40B4-BE49-F238E27FC236}">
                <a16:creationId xmlns:a16="http://schemas.microsoft.com/office/drawing/2014/main" id="{9AF42281-64BA-DAF8-CCA5-1B77345E6F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1" descr="Bluebird05-animated-chick_in_flight">
            <a:extLst>
              <a:ext uri="{FF2B5EF4-FFF2-40B4-BE49-F238E27FC236}">
                <a16:creationId xmlns:a16="http://schemas.microsoft.com/office/drawing/2014/main" id="{C3926ADE-6AB6-0517-0AE5-9ECBF6F582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2" descr="Bluebird05-animated-chick_in_flight">
            <a:extLst>
              <a:ext uri="{FF2B5EF4-FFF2-40B4-BE49-F238E27FC236}">
                <a16:creationId xmlns:a16="http://schemas.microsoft.com/office/drawing/2014/main" id="{393BA94A-993C-816F-1A01-71011D78A3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1592" flipH="1">
            <a:off x="2667000" y="2514600"/>
            <a:ext cx="9144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3" descr="Bluebird05-animated-chick_in_flight">
            <a:extLst>
              <a:ext uri="{FF2B5EF4-FFF2-40B4-BE49-F238E27FC236}">
                <a16:creationId xmlns:a16="http://schemas.microsoft.com/office/drawing/2014/main" id="{5AAA0527-4BDE-F3CD-5B19-D5A65E8001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07527">
            <a:off x="990600" y="281940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Freeform 64">
            <a:extLst>
              <a:ext uri="{FF2B5EF4-FFF2-40B4-BE49-F238E27FC236}">
                <a16:creationId xmlns:a16="http://schemas.microsoft.com/office/drawing/2014/main" id="{383D152A-3907-5B9B-5BB3-598B92C38FAB}"/>
              </a:ext>
            </a:extLst>
          </p:cNvPr>
          <p:cNvSpPr>
            <a:spLocks/>
          </p:cNvSpPr>
          <p:nvPr/>
        </p:nvSpPr>
        <p:spPr bwMode="auto">
          <a:xfrm>
            <a:off x="1447800" y="3200400"/>
            <a:ext cx="4921250" cy="3657600"/>
          </a:xfrm>
          <a:custGeom>
            <a:avLst/>
            <a:gdLst>
              <a:gd name="T0" fmla="*/ 360363 w 3100"/>
              <a:gd name="T1" fmla="*/ 112495 h 1203"/>
              <a:gd name="T2" fmla="*/ 79375 w 3100"/>
              <a:gd name="T3" fmla="*/ 547272 h 1203"/>
              <a:gd name="T4" fmla="*/ 0 w 3100"/>
              <a:gd name="T5" fmla="*/ 1112786 h 1203"/>
              <a:gd name="T6" fmla="*/ 173038 w 3100"/>
              <a:gd name="T7" fmla="*/ 1529321 h 1203"/>
              <a:gd name="T8" fmla="*/ 576263 w 3100"/>
              <a:gd name="T9" fmla="*/ 1757351 h 1203"/>
              <a:gd name="T10" fmla="*/ 1017588 w 3100"/>
              <a:gd name="T11" fmla="*/ 1802957 h 1203"/>
              <a:gd name="T12" fmla="*/ 1449388 w 3100"/>
              <a:gd name="T13" fmla="*/ 1802957 h 1203"/>
              <a:gd name="T14" fmla="*/ 1990725 w 3100"/>
              <a:gd name="T15" fmla="*/ 1802957 h 1203"/>
              <a:gd name="T16" fmla="*/ 2540000 w 3100"/>
              <a:gd name="T17" fmla="*/ 1802957 h 1203"/>
              <a:gd name="T18" fmla="*/ 3001963 w 3100"/>
              <a:gd name="T19" fmla="*/ 1802957 h 1203"/>
              <a:gd name="T20" fmla="*/ 3254375 w 3100"/>
              <a:gd name="T21" fmla="*/ 1802957 h 1203"/>
              <a:gd name="T22" fmla="*/ 3557588 w 3100"/>
              <a:gd name="T23" fmla="*/ 1869845 h 1203"/>
              <a:gd name="T24" fmla="*/ 3817938 w 3100"/>
              <a:gd name="T25" fmla="*/ 2222532 h 1203"/>
              <a:gd name="T26" fmla="*/ 3852863 w 3100"/>
              <a:gd name="T27" fmla="*/ 3028237 h 1203"/>
              <a:gd name="T28" fmla="*/ 3636963 w 3100"/>
              <a:gd name="T29" fmla="*/ 3529903 h 1203"/>
              <a:gd name="T30" fmla="*/ 3290888 w 3100"/>
              <a:gd name="T31" fmla="*/ 3657600 h 1203"/>
              <a:gd name="T32" fmla="*/ 3290888 w 3100"/>
              <a:gd name="T33" fmla="*/ 3657600 h 1203"/>
              <a:gd name="T34" fmla="*/ 3571875 w 3100"/>
              <a:gd name="T35" fmla="*/ 3657600 h 1203"/>
              <a:gd name="T36" fmla="*/ 3903663 w 3100"/>
              <a:gd name="T37" fmla="*/ 3657600 h 1203"/>
              <a:gd name="T38" fmla="*/ 4214813 w 3100"/>
              <a:gd name="T39" fmla="*/ 3657600 h 1203"/>
              <a:gd name="T40" fmla="*/ 4422775 w 3100"/>
              <a:gd name="T41" fmla="*/ 3657600 h 1203"/>
              <a:gd name="T42" fmla="*/ 4603750 w 3100"/>
              <a:gd name="T43" fmla="*/ 3511661 h 1203"/>
              <a:gd name="T44" fmla="*/ 4813300 w 3100"/>
              <a:gd name="T45" fmla="*/ 2964389 h 1203"/>
              <a:gd name="T46" fmla="*/ 4799013 w 3100"/>
              <a:gd name="T47" fmla="*/ 2417117 h 1203"/>
              <a:gd name="T48" fmla="*/ 4640263 w 3100"/>
              <a:gd name="T49" fmla="*/ 2110037 h 1203"/>
              <a:gd name="T50" fmla="*/ 4387850 w 3100"/>
              <a:gd name="T51" fmla="*/ 1802957 h 1203"/>
              <a:gd name="T52" fmla="*/ 4271963 w 3100"/>
              <a:gd name="T53" fmla="*/ 1225281 h 1203"/>
              <a:gd name="T54" fmla="*/ 4495800 w 3100"/>
              <a:gd name="T55" fmla="*/ 708413 h 1203"/>
              <a:gd name="T56" fmla="*/ 4827588 w 3100"/>
              <a:gd name="T57" fmla="*/ 352686 h 1203"/>
              <a:gd name="T58" fmla="*/ 4422775 w 3100"/>
              <a:gd name="T59" fmla="*/ 0 h 1203"/>
              <a:gd name="T60" fmla="*/ 4149725 w 3100"/>
              <a:gd name="T61" fmla="*/ 419575 h 1203"/>
              <a:gd name="T62" fmla="*/ 3824288 w 3100"/>
              <a:gd name="T63" fmla="*/ 854352 h 1203"/>
              <a:gd name="T64" fmla="*/ 3838575 w 3100"/>
              <a:gd name="T65" fmla="*/ 1386422 h 1203"/>
              <a:gd name="T66" fmla="*/ 3629025 w 3100"/>
              <a:gd name="T67" fmla="*/ 1319533 h 1203"/>
              <a:gd name="T68" fmla="*/ 3325813 w 3100"/>
              <a:gd name="T69" fmla="*/ 1273927 h 1203"/>
              <a:gd name="T70" fmla="*/ 2987675 w 3100"/>
              <a:gd name="T71" fmla="*/ 1273927 h 1203"/>
              <a:gd name="T72" fmla="*/ 2676525 w 3100"/>
              <a:gd name="T73" fmla="*/ 1273927 h 1203"/>
              <a:gd name="T74" fmla="*/ 2466975 w 3100"/>
              <a:gd name="T75" fmla="*/ 1273927 h 1203"/>
              <a:gd name="T76" fmla="*/ 2265363 w 3100"/>
              <a:gd name="T77" fmla="*/ 1273927 h 1203"/>
              <a:gd name="T78" fmla="*/ 1976438 w 3100"/>
              <a:gd name="T79" fmla="*/ 1273927 h 1203"/>
              <a:gd name="T80" fmla="*/ 1644650 w 3100"/>
              <a:gd name="T81" fmla="*/ 1273927 h 1203"/>
              <a:gd name="T82" fmla="*/ 1327150 w 3100"/>
              <a:gd name="T83" fmla="*/ 1273927 h 1203"/>
              <a:gd name="T84" fmla="*/ 1089025 w 3100"/>
              <a:gd name="T85" fmla="*/ 1273927 h 1203"/>
              <a:gd name="T86" fmla="*/ 735013 w 3100"/>
              <a:gd name="T87" fmla="*/ 1112786 h 1203"/>
              <a:gd name="T88" fmla="*/ 635000 w 3100"/>
              <a:gd name="T89" fmla="*/ 513827 h 1203"/>
              <a:gd name="T90" fmla="*/ 1038225 w 3100"/>
              <a:gd name="T91" fmla="*/ 0 h 120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00" h="1203">
                <a:moveTo>
                  <a:pt x="422" y="0"/>
                </a:moveTo>
                <a:lnTo>
                  <a:pt x="318" y="10"/>
                </a:lnTo>
                <a:lnTo>
                  <a:pt x="227" y="37"/>
                </a:lnTo>
                <a:lnTo>
                  <a:pt x="154" y="74"/>
                </a:lnTo>
                <a:lnTo>
                  <a:pt x="95" y="127"/>
                </a:lnTo>
                <a:lnTo>
                  <a:pt x="50" y="180"/>
                </a:lnTo>
                <a:lnTo>
                  <a:pt x="18" y="244"/>
                </a:lnTo>
                <a:lnTo>
                  <a:pt x="4" y="307"/>
                </a:lnTo>
                <a:lnTo>
                  <a:pt x="0" y="366"/>
                </a:lnTo>
                <a:lnTo>
                  <a:pt x="18" y="419"/>
                </a:lnTo>
                <a:lnTo>
                  <a:pt x="54" y="466"/>
                </a:lnTo>
                <a:lnTo>
                  <a:pt x="109" y="503"/>
                </a:lnTo>
                <a:lnTo>
                  <a:pt x="181" y="535"/>
                </a:lnTo>
                <a:lnTo>
                  <a:pt x="268" y="562"/>
                </a:lnTo>
                <a:lnTo>
                  <a:pt x="363" y="578"/>
                </a:lnTo>
                <a:lnTo>
                  <a:pt x="468" y="588"/>
                </a:lnTo>
                <a:lnTo>
                  <a:pt x="577" y="593"/>
                </a:lnTo>
                <a:lnTo>
                  <a:pt x="641" y="593"/>
                </a:lnTo>
                <a:lnTo>
                  <a:pt x="718" y="593"/>
                </a:lnTo>
                <a:lnTo>
                  <a:pt x="809" y="593"/>
                </a:lnTo>
                <a:lnTo>
                  <a:pt x="913" y="593"/>
                </a:lnTo>
                <a:lnTo>
                  <a:pt x="1023" y="593"/>
                </a:lnTo>
                <a:lnTo>
                  <a:pt x="1136" y="593"/>
                </a:lnTo>
                <a:lnTo>
                  <a:pt x="1254" y="593"/>
                </a:lnTo>
                <a:lnTo>
                  <a:pt x="1373" y="593"/>
                </a:lnTo>
                <a:lnTo>
                  <a:pt x="1491" y="593"/>
                </a:lnTo>
                <a:lnTo>
                  <a:pt x="1600" y="593"/>
                </a:lnTo>
                <a:lnTo>
                  <a:pt x="1709" y="593"/>
                </a:lnTo>
                <a:lnTo>
                  <a:pt x="1804" y="593"/>
                </a:lnTo>
                <a:lnTo>
                  <a:pt x="1891" y="593"/>
                </a:lnTo>
                <a:lnTo>
                  <a:pt x="1959" y="593"/>
                </a:lnTo>
                <a:lnTo>
                  <a:pt x="2014" y="593"/>
                </a:lnTo>
                <a:lnTo>
                  <a:pt x="2050" y="593"/>
                </a:lnTo>
                <a:lnTo>
                  <a:pt x="2109" y="593"/>
                </a:lnTo>
                <a:lnTo>
                  <a:pt x="2173" y="599"/>
                </a:lnTo>
                <a:lnTo>
                  <a:pt x="2241" y="615"/>
                </a:lnTo>
                <a:lnTo>
                  <a:pt x="2305" y="636"/>
                </a:lnTo>
                <a:lnTo>
                  <a:pt x="2359" y="673"/>
                </a:lnTo>
                <a:lnTo>
                  <a:pt x="2405" y="731"/>
                </a:lnTo>
                <a:lnTo>
                  <a:pt x="2432" y="805"/>
                </a:lnTo>
                <a:lnTo>
                  <a:pt x="2441" y="901"/>
                </a:lnTo>
                <a:lnTo>
                  <a:pt x="2427" y="996"/>
                </a:lnTo>
                <a:lnTo>
                  <a:pt x="2395" y="1070"/>
                </a:lnTo>
                <a:lnTo>
                  <a:pt x="2350" y="1123"/>
                </a:lnTo>
                <a:lnTo>
                  <a:pt x="2291" y="1161"/>
                </a:lnTo>
                <a:lnTo>
                  <a:pt x="2223" y="1182"/>
                </a:lnTo>
                <a:lnTo>
                  <a:pt x="2150" y="1198"/>
                </a:lnTo>
                <a:lnTo>
                  <a:pt x="2073" y="1203"/>
                </a:lnTo>
                <a:lnTo>
                  <a:pt x="1995" y="1203"/>
                </a:lnTo>
                <a:lnTo>
                  <a:pt x="2027" y="1203"/>
                </a:lnTo>
                <a:lnTo>
                  <a:pt x="2073" y="1203"/>
                </a:lnTo>
                <a:lnTo>
                  <a:pt x="2127" y="1203"/>
                </a:lnTo>
                <a:lnTo>
                  <a:pt x="2186" y="1203"/>
                </a:lnTo>
                <a:lnTo>
                  <a:pt x="2250" y="1203"/>
                </a:lnTo>
                <a:lnTo>
                  <a:pt x="2318" y="1203"/>
                </a:lnTo>
                <a:lnTo>
                  <a:pt x="2391" y="1203"/>
                </a:lnTo>
                <a:lnTo>
                  <a:pt x="2459" y="1203"/>
                </a:lnTo>
                <a:lnTo>
                  <a:pt x="2527" y="1203"/>
                </a:lnTo>
                <a:lnTo>
                  <a:pt x="2595" y="1203"/>
                </a:lnTo>
                <a:lnTo>
                  <a:pt x="2655" y="1203"/>
                </a:lnTo>
                <a:lnTo>
                  <a:pt x="2709" y="1203"/>
                </a:lnTo>
                <a:lnTo>
                  <a:pt x="2750" y="1203"/>
                </a:lnTo>
                <a:lnTo>
                  <a:pt x="2786" y="1203"/>
                </a:lnTo>
                <a:lnTo>
                  <a:pt x="2805" y="1203"/>
                </a:lnTo>
                <a:lnTo>
                  <a:pt x="2814" y="1203"/>
                </a:lnTo>
                <a:lnTo>
                  <a:pt x="2900" y="1155"/>
                </a:lnTo>
                <a:lnTo>
                  <a:pt x="2964" y="1102"/>
                </a:lnTo>
                <a:lnTo>
                  <a:pt x="3005" y="1039"/>
                </a:lnTo>
                <a:lnTo>
                  <a:pt x="3032" y="975"/>
                </a:lnTo>
                <a:lnTo>
                  <a:pt x="3041" y="911"/>
                </a:lnTo>
                <a:lnTo>
                  <a:pt x="3036" y="848"/>
                </a:lnTo>
                <a:lnTo>
                  <a:pt x="3023" y="795"/>
                </a:lnTo>
                <a:lnTo>
                  <a:pt x="2996" y="747"/>
                </a:lnTo>
                <a:lnTo>
                  <a:pt x="2968" y="721"/>
                </a:lnTo>
                <a:lnTo>
                  <a:pt x="2923" y="694"/>
                </a:lnTo>
                <a:lnTo>
                  <a:pt x="2868" y="662"/>
                </a:lnTo>
                <a:lnTo>
                  <a:pt x="2818" y="631"/>
                </a:lnTo>
                <a:lnTo>
                  <a:pt x="2764" y="593"/>
                </a:lnTo>
                <a:lnTo>
                  <a:pt x="2723" y="540"/>
                </a:lnTo>
                <a:lnTo>
                  <a:pt x="2696" y="482"/>
                </a:lnTo>
                <a:lnTo>
                  <a:pt x="2691" y="403"/>
                </a:lnTo>
                <a:lnTo>
                  <a:pt x="2714" y="328"/>
                </a:lnTo>
                <a:lnTo>
                  <a:pt x="2764" y="275"/>
                </a:lnTo>
                <a:lnTo>
                  <a:pt x="2832" y="233"/>
                </a:lnTo>
                <a:lnTo>
                  <a:pt x="2905" y="191"/>
                </a:lnTo>
                <a:lnTo>
                  <a:pt x="2977" y="153"/>
                </a:lnTo>
                <a:lnTo>
                  <a:pt x="3041" y="116"/>
                </a:lnTo>
                <a:lnTo>
                  <a:pt x="3082" y="63"/>
                </a:lnTo>
                <a:lnTo>
                  <a:pt x="3100" y="0"/>
                </a:lnTo>
                <a:lnTo>
                  <a:pt x="2786" y="0"/>
                </a:lnTo>
                <a:lnTo>
                  <a:pt x="2755" y="53"/>
                </a:lnTo>
                <a:lnTo>
                  <a:pt x="2696" y="95"/>
                </a:lnTo>
                <a:lnTo>
                  <a:pt x="2614" y="138"/>
                </a:lnTo>
                <a:lnTo>
                  <a:pt x="2532" y="175"/>
                </a:lnTo>
                <a:lnTo>
                  <a:pt x="2459" y="222"/>
                </a:lnTo>
                <a:lnTo>
                  <a:pt x="2409" y="281"/>
                </a:lnTo>
                <a:lnTo>
                  <a:pt x="2400" y="360"/>
                </a:lnTo>
                <a:lnTo>
                  <a:pt x="2441" y="466"/>
                </a:lnTo>
                <a:lnTo>
                  <a:pt x="2418" y="456"/>
                </a:lnTo>
                <a:lnTo>
                  <a:pt x="2386" y="445"/>
                </a:lnTo>
                <a:lnTo>
                  <a:pt x="2341" y="440"/>
                </a:lnTo>
                <a:lnTo>
                  <a:pt x="2286" y="434"/>
                </a:lnTo>
                <a:lnTo>
                  <a:pt x="2227" y="429"/>
                </a:lnTo>
                <a:lnTo>
                  <a:pt x="2164" y="424"/>
                </a:lnTo>
                <a:lnTo>
                  <a:pt x="2095" y="419"/>
                </a:lnTo>
                <a:lnTo>
                  <a:pt x="2023" y="419"/>
                </a:lnTo>
                <a:lnTo>
                  <a:pt x="1950" y="419"/>
                </a:lnTo>
                <a:lnTo>
                  <a:pt x="1882" y="419"/>
                </a:lnTo>
                <a:lnTo>
                  <a:pt x="1809" y="419"/>
                </a:lnTo>
                <a:lnTo>
                  <a:pt x="1745" y="419"/>
                </a:lnTo>
                <a:lnTo>
                  <a:pt x="1686" y="419"/>
                </a:lnTo>
                <a:lnTo>
                  <a:pt x="1632" y="419"/>
                </a:lnTo>
                <a:lnTo>
                  <a:pt x="1591" y="419"/>
                </a:lnTo>
                <a:lnTo>
                  <a:pt x="1554" y="419"/>
                </a:lnTo>
                <a:lnTo>
                  <a:pt x="1523" y="419"/>
                </a:lnTo>
                <a:lnTo>
                  <a:pt x="1477" y="419"/>
                </a:lnTo>
                <a:lnTo>
                  <a:pt x="1427" y="419"/>
                </a:lnTo>
                <a:lnTo>
                  <a:pt x="1373" y="419"/>
                </a:lnTo>
                <a:lnTo>
                  <a:pt x="1309" y="419"/>
                </a:lnTo>
                <a:lnTo>
                  <a:pt x="1245" y="419"/>
                </a:lnTo>
                <a:lnTo>
                  <a:pt x="1173" y="419"/>
                </a:lnTo>
                <a:lnTo>
                  <a:pt x="1104" y="419"/>
                </a:lnTo>
                <a:lnTo>
                  <a:pt x="1036" y="419"/>
                </a:lnTo>
                <a:lnTo>
                  <a:pt x="963" y="419"/>
                </a:lnTo>
                <a:lnTo>
                  <a:pt x="900" y="419"/>
                </a:lnTo>
                <a:lnTo>
                  <a:pt x="836" y="419"/>
                </a:lnTo>
                <a:lnTo>
                  <a:pt x="782" y="419"/>
                </a:lnTo>
                <a:lnTo>
                  <a:pt x="732" y="419"/>
                </a:lnTo>
                <a:lnTo>
                  <a:pt x="686" y="419"/>
                </a:lnTo>
                <a:lnTo>
                  <a:pt x="654" y="419"/>
                </a:lnTo>
                <a:lnTo>
                  <a:pt x="545" y="403"/>
                </a:lnTo>
                <a:lnTo>
                  <a:pt x="463" y="366"/>
                </a:lnTo>
                <a:lnTo>
                  <a:pt x="413" y="307"/>
                </a:lnTo>
                <a:lnTo>
                  <a:pt x="391" y="238"/>
                </a:lnTo>
                <a:lnTo>
                  <a:pt x="400" y="169"/>
                </a:lnTo>
                <a:lnTo>
                  <a:pt x="445" y="100"/>
                </a:lnTo>
                <a:lnTo>
                  <a:pt x="527" y="42"/>
                </a:lnTo>
                <a:lnTo>
                  <a:pt x="654" y="0"/>
                </a:lnTo>
                <a:lnTo>
                  <a:pt x="4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" name="Picture 65" descr="wall_vines2end">
            <a:extLst>
              <a:ext uri="{FF2B5EF4-FFF2-40B4-BE49-F238E27FC236}">
                <a16:creationId xmlns:a16="http://schemas.microsoft.com/office/drawing/2014/main" id="{8213F3F4-AC18-1A69-AEA4-BECB419C1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AutoShape 66">
            <a:extLst>
              <a:ext uri="{FF2B5EF4-FFF2-40B4-BE49-F238E27FC236}">
                <a16:creationId xmlns:a16="http://schemas.microsoft.com/office/drawing/2014/main" id="{4BD345DE-E20D-C807-28F3-D18EFEC8A53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343400" y="1219200"/>
            <a:ext cx="1524000" cy="1676400"/>
          </a:xfrm>
          <a:prstGeom prst="cloudCallout">
            <a:avLst>
              <a:gd name="adj1" fmla="val -71981"/>
              <a:gd name="adj2" fmla="val 5643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Cục ta Cục tác!</a:t>
            </a:r>
          </a:p>
        </p:txBody>
      </p:sp>
      <p:pic>
        <p:nvPicPr>
          <p:cNvPr id="67" name="Picture 67" descr="trung3[1]">
            <a:extLst>
              <a:ext uri="{FF2B5EF4-FFF2-40B4-BE49-F238E27FC236}">
                <a16:creationId xmlns:a16="http://schemas.microsoft.com/office/drawing/2014/main" id="{2F2B6356-C1B6-8378-38CD-A797E5291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t="63882" r="13429"/>
          <a:stretch>
            <a:fillRect/>
          </a:stretch>
        </p:blipFill>
        <p:spPr bwMode="auto">
          <a:xfrm>
            <a:off x="7239000" y="4038600"/>
            <a:ext cx="190500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8" descr="Ga-dong">
            <a:extLst>
              <a:ext uri="{FF2B5EF4-FFF2-40B4-BE49-F238E27FC236}">
                <a16:creationId xmlns:a16="http://schemas.microsoft.com/office/drawing/2014/main" id="{753DB6E1-E120-72F2-E85E-2940EE1DAB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6400" y="2286000"/>
            <a:ext cx="34290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9" descr="lang hoa">
            <a:extLst>
              <a:ext uri="{FF2B5EF4-FFF2-40B4-BE49-F238E27FC236}">
                <a16:creationId xmlns:a16="http://schemas.microsoft.com/office/drawing/2014/main" id="{64148F5C-1AA6-42DB-3F06-AAFE44B9DC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410200"/>
            <a:ext cx="2362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70" descr="wall_vines2end">
            <a:extLst>
              <a:ext uri="{FF2B5EF4-FFF2-40B4-BE49-F238E27FC236}">
                <a16:creationId xmlns:a16="http://schemas.microsoft.com/office/drawing/2014/main" id="{F65ECDED-50C3-01C9-9178-42F7CA135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019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1" descr="wall_vines2end">
            <a:extLst>
              <a:ext uri="{FF2B5EF4-FFF2-40B4-BE49-F238E27FC236}">
                <a16:creationId xmlns:a16="http://schemas.microsoft.com/office/drawing/2014/main" id="{9BADE383-6306-9E0E-677E-31C226238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943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18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kybox2">
            <a:extLst>
              <a:ext uri="{FF2B5EF4-FFF2-40B4-BE49-F238E27FC236}">
                <a16:creationId xmlns:a16="http://schemas.microsoft.com/office/drawing/2014/main" id="{524D630C-4689-8FA3-0FD6-4D03B9F3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95A30AF8-076C-FE26-A837-D7BBEF327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1800"/>
            <a:ext cx="9144000" cy="419100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4" name="Picture 4" descr="wood_bar">
            <a:extLst>
              <a:ext uri="{FF2B5EF4-FFF2-40B4-BE49-F238E27FC236}">
                <a16:creationId xmlns:a16="http://schemas.microsoft.com/office/drawing/2014/main" id="{66E8B660-73FF-248E-1E64-37E0C86FC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38400"/>
            <a:ext cx="166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top_roses_pink">
            <a:extLst>
              <a:ext uri="{FF2B5EF4-FFF2-40B4-BE49-F238E27FC236}">
                <a16:creationId xmlns:a16="http://schemas.microsoft.com/office/drawing/2014/main" id="{DD5490EA-02CE-1E19-62E4-AC9D7F34D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610">
            <a:off x="3886200" y="2743200"/>
            <a:ext cx="8382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wood_bar">
            <a:extLst>
              <a:ext uri="{FF2B5EF4-FFF2-40B4-BE49-F238E27FC236}">
                <a16:creationId xmlns:a16="http://schemas.microsoft.com/office/drawing/2014/main" id="{35F1B4D4-A5F3-587E-D6F2-023AD00E6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38400"/>
            <a:ext cx="166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wood_bar">
            <a:extLst>
              <a:ext uri="{FF2B5EF4-FFF2-40B4-BE49-F238E27FC236}">
                <a16:creationId xmlns:a16="http://schemas.microsoft.com/office/drawing/2014/main" id="{C04E653B-E876-62C7-1338-0092A8821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166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wood_bar">
            <a:extLst>
              <a:ext uri="{FF2B5EF4-FFF2-40B4-BE49-F238E27FC236}">
                <a16:creationId xmlns:a16="http://schemas.microsoft.com/office/drawing/2014/main" id="{C434C153-29CF-6A5D-FB3F-3B9EA8B97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166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wood_bar">
            <a:extLst>
              <a:ext uri="{FF2B5EF4-FFF2-40B4-BE49-F238E27FC236}">
                <a16:creationId xmlns:a16="http://schemas.microsoft.com/office/drawing/2014/main" id="{85343170-3BCD-D84A-65D3-92AEA97C6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38400"/>
            <a:ext cx="166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wood_bar">
            <a:extLst>
              <a:ext uri="{FF2B5EF4-FFF2-40B4-BE49-F238E27FC236}">
                <a16:creationId xmlns:a16="http://schemas.microsoft.com/office/drawing/2014/main" id="{F33F20DB-A660-80C6-6766-EBA1C3DC6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166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wood_bar">
            <a:extLst>
              <a:ext uri="{FF2B5EF4-FFF2-40B4-BE49-F238E27FC236}">
                <a16:creationId xmlns:a16="http://schemas.microsoft.com/office/drawing/2014/main" id="{26CD6EA9-6DC2-BDFE-1461-C735D8DCE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38400"/>
            <a:ext cx="166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wood_bar">
            <a:extLst>
              <a:ext uri="{FF2B5EF4-FFF2-40B4-BE49-F238E27FC236}">
                <a16:creationId xmlns:a16="http://schemas.microsoft.com/office/drawing/2014/main" id="{09E9A94F-1BAB-1A9D-02CA-0DA934B5D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438400"/>
            <a:ext cx="166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wood_bar">
            <a:extLst>
              <a:ext uri="{FF2B5EF4-FFF2-40B4-BE49-F238E27FC236}">
                <a16:creationId xmlns:a16="http://schemas.microsoft.com/office/drawing/2014/main" id="{43E218A5-08AF-45C7-2C54-7E02D7210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590800"/>
            <a:ext cx="166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wood_bar">
            <a:extLst>
              <a:ext uri="{FF2B5EF4-FFF2-40B4-BE49-F238E27FC236}">
                <a16:creationId xmlns:a16="http://schemas.microsoft.com/office/drawing/2014/main" id="{767D954C-A026-6A29-7753-A3B9719F8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2438400"/>
            <a:ext cx="1666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wood_bar">
            <a:extLst>
              <a:ext uri="{FF2B5EF4-FFF2-40B4-BE49-F238E27FC236}">
                <a16:creationId xmlns:a16="http://schemas.microsoft.com/office/drawing/2014/main" id="{4402B7DE-A795-F787-9881-C3B1248A8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166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 descr="wood_bar">
            <a:extLst>
              <a:ext uri="{FF2B5EF4-FFF2-40B4-BE49-F238E27FC236}">
                <a16:creationId xmlns:a16="http://schemas.microsoft.com/office/drawing/2014/main" id="{ADEB712D-D3B9-A189-1B52-A0B9712DE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38" y="2819400"/>
            <a:ext cx="166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 descr="wood_bar">
            <a:extLst>
              <a:ext uri="{FF2B5EF4-FFF2-40B4-BE49-F238E27FC236}">
                <a16:creationId xmlns:a16="http://schemas.microsoft.com/office/drawing/2014/main" id="{E15D76BF-562D-7BB4-2BA2-DB7413379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166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wood_bar">
            <a:extLst>
              <a:ext uri="{FF2B5EF4-FFF2-40B4-BE49-F238E27FC236}">
                <a16:creationId xmlns:a16="http://schemas.microsoft.com/office/drawing/2014/main" id="{24303A5B-A35B-5110-1C3E-F7C2BC647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974">
            <a:off x="4495800" y="2743200"/>
            <a:ext cx="885825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wood_bar">
            <a:extLst>
              <a:ext uri="{FF2B5EF4-FFF2-40B4-BE49-F238E27FC236}">
                <a16:creationId xmlns:a16="http://schemas.microsoft.com/office/drawing/2014/main" id="{4045BDF2-39FE-0F96-702C-6A679018A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974">
            <a:off x="4038600" y="2743200"/>
            <a:ext cx="885825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wood_bar">
            <a:extLst>
              <a:ext uri="{FF2B5EF4-FFF2-40B4-BE49-F238E27FC236}">
                <a16:creationId xmlns:a16="http://schemas.microsoft.com/office/drawing/2014/main" id="{51ACC6A2-5AB2-D871-9BA5-34339284B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974">
            <a:off x="4876800" y="2743200"/>
            <a:ext cx="885825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wood_bar">
            <a:extLst>
              <a:ext uri="{FF2B5EF4-FFF2-40B4-BE49-F238E27FC236}">
                <a16:creationId xmlns:a16="http://schemas.microsoft.com/office/drawing/2014/main" id="{9DB9A00A-4B82-6DD0-F704-E143892AD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974">
            <a:off x="5715000" y="2743200"/>
            <a:ext cx="885825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 descr="wood_bar">
            <a:extLst>
              <a:ext uri="{FF2B5EF4-FFF2-40B4-BE49-F238E27FC236}">
                <a16:creationId xmlns:a16="http://schemas.microsoft.com/office/drawing/2014/main" id="{A89E6972-F7B3-C178-C5CB-14FC8752E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974">
            <a:off x="6551613" y="2732088"/>
            <a:ext cx="10668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 descr="wood_bar">
            <a:extLst>
              <a:ext uri="{FF2B5EF4-FFF2-40B4-BE49-F238E27FC236}">
                <a16:creationId xmlns:a16="http://schemas.microsoft.com/office/drawing/2014/main" id="{7D09C5FD-D1E2-5838-AF77-C5E9FD399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974">
            <a:off x="7467600" y="2819400"/>
            <a:ext cx="885825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wood_bar">
            <a:extLst>
              <a:ext uri="{FF2B5EF4-FFF2-40B4-BE49-F238E27FC236}">
                <a16:creationId xmlns:a16="http://schemas.microsoft.com/office/drawing/2014/main" id="{0A4413EF-CFCD-EDF9-266E-382A79C33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974">
            <a:off x="8258175" y="2819400"/>
            <a:ext cx="885825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5" descr="wood_bar">
            <a:extLst>
              <a:ext uri="{FF2B5EF4-FFF2-40B4-BE49-F238E27FC236}">
                <a16:creationId xmlns:a16="http://schemas.microsoft.com/office/drawing/2014/main" id="{9F5ECA9B-589D-5372-F3D3-AC43092A8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974">
            <a:off x="228600" y="2895600"/>
            <a:ext cx="885825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6" descr="wood_bar">
            <a:extLst>
              <a:ext uri="{FF2B5EF4-FFF2-40B4-BE49-F238E27FC236}">
                <a16:creationId xmlns:a16="http://schemas.microsoft.com/office/drawing/2014/main" id="{E61E4CAE-ED75-35D6-2511-563C1A14D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974">
            <a:off x="-450850" y="2819400"/>
            <a:ext cx="90011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7" descr="top_roses_pink">
            <a:extLst>
              <a:ext uri="{FF2B5EF4-FFF2-40B4-BE49-F238E27FC236}">
                <a16:creationId xmlns:a16="http://schemas.microsoft.com/office/drawing/2014/main" id="{4C760C5F-5AD1-BA15-6ED0-2DBC909DA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358">
            <a:off x="3810000" y="2743200"/>
            <a:ext cx="8556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8" descr="top_roses_pink">
            <a:extLst>
              <a:ext uri="{FF2B5EF4-FFF2-40B4-BE49-F238E27FC236}">
                <a16:creationId xmlns:a16="http://schemas.microsoft.com/office/drawing/2014/main" id="{D372CF06-8E82-244B-CDBE-28ED9E661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4890">
            <a:off x="-225425" y="2741613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9" descr="top_roses_pink">
            <a:extLst>
              <a:ext uri="{FF2B5EF4-FFF2-40B4-BE49-F238E27FC236}">
                <a16:creationId xmlns:a16="http://schemas.microsoft.com/office/drawing/2014/main" id="{09F34750-E75F-217C-959E-0A1A90C8A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8151">
            <a:off x="8077200" y="25908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0" descr="top_roses_pink">
            <a:extLst>
              <a:ext uri="{FF2B5EF4-FFF2-40B4-BE49-F238E27FC236}">
                <a16:creationId xmlns:a16="http://schemas.microsoft.com/office/drawing/2014/main" id="{AD0BE9DD-2D89-C6B6-98F8-28A6BF8C8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8263">
            <a:off x="7010400" y="26670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1" descr="top_roses_pink">
            <a:extLst>
              <a:ext uri="{FF2B5EF4-FFF2-40B4-BE49-F238E27FC236}">
                <a16:creationId xmlns:a16="http://schemas.microsoft.com/office/drawing/2014/main" id="{16C10A26-326D-1D3B-B055-B66690BE3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7820">
            <a:off x="6207125" y="2667000"/>
            <a:ext cx="10668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2" descr="top_roses_pink">
            <a:extLst>
              <a:ext uri="{FF2B5EF4-FFF2-40B4-BE49-F238E27FC236}">
                <a16:creationId xmlns:a16="http://schemas.microsoft.com/office/drawing/2014/main" id="{C8A19E7C-28B1-A38F-29DA-7166DE104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432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3" descr="top_roses_pink">
            <a:extLst>
              <a:ext uri="{FF2B5EF4-FFF2-40B4-BE49-F238E27FC236}">
                <a16:creationId xmlns:a16="http://schemas.microsoft.com/office/drawing/2014/main" id="{B4E0F25E-6173-9825-58B5-B3F2642B7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512">
            <a:off x="4267200" y="28194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4" descr="ag00433_">
            <a:extLst>
              <a:ext uri="{FF2B5EF4-FFF2-40B4-BE49-F238E27FC236}">
                <a16:creationId xmlns:a16="http://schemas.microsoft.com/office/drawing/2014/main" id="{29148E19-6F16-CF28-8706-45F5F260DC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5" descr="sun14[1]">
            <a:extLst>
              <a:ext uri="{FF2B5EF4-FFF2-40B4-BE49-F238E27FC236}">
                <a16:creationId xmlns:a16="http://schemas.microsoft.com/office/drawing/2014/main" id="{B891126C-BD63-2E52-58F0-036B802E85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2" descr="DSTARS-P">
            <a:extLst>
              <a:ext uri="{FF2B5EF4-FFF2-40B4-BE49-F238E27FC236}">
                <a16:creationId xmlns:a16="http://schemas.microsoft.com/office/drawing/2014/main" id="{07FFE038-CFE2-B7A4-DEEB-476C27F36A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517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2" descr="DSTARS-P">
            <a:extLst>
              <a:ext uri="{FF2B5EF4-FFF2-40B4-BE49-F238E27FC236}">
                <a16:creationId xmlns:a16="http://schemas.microsoft.com/office/drawing/2014/main" id="{B6F2FA72-34B4-73EE-6EC7-17009E37E0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517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2" descr="DSTARS-P">
            <a:extLst>
              <a:ext uri="{FF2B5EF4-FFF2-40B4-BE49-F238E27FC236}">
                <a16:creationId xmlns:a16="http://schemas.microsoft.com/office/drawing/2014/main" id="{9A2FAEA7-8365-144B-133A-4CED726F07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14800"/>
            <a:ext cx="517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 descr="DSTARS-P">
            <a:extLst>
              <a:ext uri="{FF2B5EF4-FFF2-40B4-BE49-F238E27FC236}">
                <a16:creationId xmlns:a16="http://schemas.microsoft.com/office/drawing/2014/main" id="{AEE0EB1B-2083-FFBF-575A-3C0BCF4FB6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 descr="DSTARS-P">
            <a:extLst>
              <a:ext uri="{FF2B5EF4-FFF2-40B4-BE49-F238E27FC236}">
                <a16:creationId xmlns:a16="http://schemas.microsoft.com/office/drawing/2014/main" id="{9A910C37-5C6D-77F0-9E83-D091251A93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403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2" descr="DSTARS-P">
            <a:extLst>
              <a:ext uri="{FF2B5EF4-FFF2-40B4-BE49-F238E27FC236}">
                <a16:creationId xmlns:a16="http://schemas.microsoft.com/office/drawing/2014/main" id="{C1BDFF74-E775-0218-7DE7-BD8B654337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752600"/>
            <a:ext cx="517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2" descr="DSTARS-P">
            <a:extLst>
              <a:ext uri="{FF2B5EF4-FFF2-40B4-BE49-F238E27FC236}">
                <a16:creationId xmlns:a16="http://schemas.microsoft.com/office/drawing/2014/main" id="{E64DADF0-F697-F463-3DF5-505D94120D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517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2" descr="DSTARS-P">
            <a:extLst>
              <a:ext uri="{FF2B5EF4-FFF2-40B4-BE49-F238E27FC236}">
                <a16:creationId xmlns:a16="http://schemas.microsoft.com/office/drawing/2014/main" id="{66991EB8-162A-1710-5DCC-A5088323F5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715000"/>
            <a:ext cx="517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2" descr="DSTARS-P">
            <a:extLst>
              <a:ext uri="{FF2B5EF4-FFF2-40B4-BE49-F238E27FC236}">
                <a16:creationId xmlns:a16="http://schemas.microsoft.com/office/drawing/2014/main" id="{D5DC40A7-C12C-B74A-7318-480A8066DB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5">
            <a:extLst>
              <a:ext uri="{FF2B5EF4-FFF2-40B4-BE49-F238E27FC236}">
                <a16:creationId xmlns:a16="http://schemas.microsoft.com/office/drawing/2014/main" id="{B6AE824D-7C49-BAD5-7131-52E85F7EB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33528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6" descr="Bluebird05-animated-chick_in_flight">
            <a:extLst>
              <a:ext uri="{FF2B5EF4-FFF2-40B4-BE49-F238E27FC236}">
                <a16:creationId xmlns:a16="http://schemas.microsoft.com/office/drawing/2014/main" id="{5EF2F962-4EED-F2E0-00D6-23E874C850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05959">
            <a:off x="381000" y="175260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7" descr="lang hoa">
            <a:extLst>
              <a:ext uri="{FF2B5EF4-FFF2-40B4-BE49-F238E27FC236}">
                <a16:creationId xmlns:a16="http://schemas.microsoft.com/office/drawing/2014/main" id="{C71F1748-3B9F-50D3-4293-75473C695B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0"/>
            <a:ext cx="1219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8" descr="Bluebird05-animated-chick_in_flight">
            <a:extLst>
              <a:ext uri="{FF2B5EF4-FFF2-40B4-BE49-F238E27FC236}">
                <a16:creationId xmlns:a16="http://schemas.microsoft.com/office/drawing/2014/main" id="{97A80ABD-9608-68CC-FD83-F048C3CEC3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1592" flipH="1">
            <a:off x="3048000" y="609600"/>
            <a:ext cx="9144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2" descr="DSTARS-P">
            <a:extLst>
              <a:ext uri="{FF2B5EF4-FFF2-40B4-BE49-F238E27FC236}">
                <a16:creationId xmlns:a16="http://schemas.microsoft.com/office/drawing/2014/main" id="{39BEFEE1-6FDE-F124-8414-7801231FFD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675188"/>
            <a:ext cx="4270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2" descr="DSTARS-P">
            <a:extLst>
              <a:ext uri="{FF2B5EF4-FFF2-40B4-BE49-F238E27FC236}">
                <a16:creationId xmlns:a16="http://schemas.microsoft.com/office/drawing/2014/main" id="{7B9F256E-91DD-02B3-2C0E-E7A0539523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410200"/>
            <a:ext cx="4270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1" descr="flowers26">
            <a:extLst>
              <a:ext uri="{FF2B5EF4-FFF2-40B4-BE49-F238E27FC236}">
                <a16:creationId xmlns:a16="http://schemas.microsoft.com/office/drawing/2014/main" id="{0F0BA4E0-2AD7-C931-A4DA-C7CE706F74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943600"/>
            <a:ext cx="9001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2" descr="Cay chuoi">
            <a:extLst>
              <a:ext uri="{FF2B5EF4-FFF2-40B4-BE49-F238E27FC236}">
                <a16:creationId xmlns:a16="http://schemas.microsoft.com/office/drawing/2014/main" id="{774F1B5B-92A5-63E1-C874-28AE0364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8194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3" descr="hanging_flowers2">
            <a:extLst>
              <a:ext uri="{FF2B5EF4-FFF2-40B4-BE49-F238E27FC236}">
                <a16:creationId xmlns:a16="http://schemas.microsoft.com/office/drawing/2014/main" id="{A161D1F0-B219-4417-096E-5D49C9FBD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426200"/>
            <a:ext cx="16002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4" descr="flower4">
            <a:extLst>
              <a:ext uri="{FF2B5EF4-FFF2-40B4-BE49-F238E27FC236}">
                <a16:creationId xmlns:a16="http://schemas.microsoft.com/office/drawing/2014/main" id="{0C1E2211-350F-4399-D6C0-9D7F68D5F8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943600"/>
            <a:ext cx="9001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5" descr="flowers26">
            <a:extLst>
              <a:ext uri="{FF2B5EF4-FFF2-40B4-BE49-F238E27FC236}">
                <a16:creationId xmlns:a16="http://schemas.microsoft.com/office/drawing/2014/main" id="{B653E430-D4F5-A506-0E3E-8872A965FC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867400"/>
            <a:ext cx="9001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6" descr="flower4">
            <a:extLst>
              <a:ext uri="{FF2B5EF4-FFF2-40B4-BE49-F238E27FC236}">
                <a16:creationId xmlns:a16="http://schemas.microsoft.com/office/drawing/2014/main" id="{7FB5EE6D-43BB-C969-36CE-390CFC0AB6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943600"/>
            <a:ext cx="9001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7" descr="lang hoa">
            <a:extLst>
              <a:ext uri="{FF2B5EF4-FFF2-40B4-BE49-F238E27FC236}">
                <a16:creationId xmlns:a16="http://schemas.microsoft.com/office/drawing/2014/main" id="{40FF3571-9A9A-7B1E-CFD3-DB7540E5EB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2667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8" descr="ngo)">
            <a:extLst>
              <a:ext uri="{FF2B5EF4-FFF2-40B4-BE49-F238E27FC236}">
                <a16:creationId xmlns:a16="http://schemas.microsoft.com/office/drawing/2014/main" id="{E8738092-65CD-5180-96A4-1690EBCC4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57600"/>
            <a:ext cx="28956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9" descr="wall_vines2end">
            <a:extLst>
              <a:ext uri="{FF2B5EF4-FFF2-40B4-BE49-F238E27FC236}">
                <a16:creationId xmlns:a16="http://schemas.microsoft.com/office/drawing/2014/main" id="{A4ED4BDE-5F10-150F-F85A-A0CAF7672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19600"/>
            <a:ext cx="533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60" descr="wall_vines2end">
            <a:extLst>
              <a:ext uri="{FF2B5EF4-FFF2-40B4-BE49-F238E27FC236}">
                <a16:creationId xmlns:a16="http://schemas.microsoft.com/office/drawing/2014/main" id="{C8BC1251-B971-D8BF-683C-2F53CB797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867400"/>
            <a:ext cx="381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1" descr="wall_vines2end">
            <a:extLst>
              <a:ext uri="{FF2B5EF4-FFF2-40B4-BE49-F238E27FC236}">
                <a16:creationId xmlns:a16="http://schemas.microsoft.com/office/drawing/2014/main" id="{A2FA9070-6B40-1866-94BD-39C598E15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5200"/>
            <a:ext cx="381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2" descr="wall_vines2end">
            <a:extLst>
              <a:ext uri="{FF2B5EF4-FFF2-40B4-BE49-F238E27FC236}">
                <a16:creationId xmlns:a16="http://schemas.microsoft.com/office/drawing/2014/main" id="{FC2FAAC6-3131-9AE9-4E83-82772F035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76600"/>
            <a:ext cx="990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3" descr="wall_vines2end">
            <a:extLst>
              <a:ext uri="{FF2B5EF4-FFF2-40B4-BE49-F238E27FC236}">
                <a16:creationId xmlns:a16="http://schemas.microsoft.com/office/drawing/2014/main" id="{DFCDE66A-C145-75FC-C7D0-19D2EDAE6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0"/>
            <a:ext cx="381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4" descr="hanging_flowers2">
            <a:extLst>
              <a:ext uri="{FF2B5EF4-FFF2-40B4-BE49-F238E27FC236}">
                <a16:creationId xmlns:a16="http://schemas.microsoft.com/office/drawing/2014/main" id="{ED2AF2FE-5E90-2AF4-474E-FFD81CF07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426200"/>
            <a:ext cx="16002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5" descr="lang hoa">
            <a:extLst>
              <a:ext uri="{FF2B5EF4-FFF2-40B4-BE49-F238E27FC236}">
                <a16:creationId xmlns:a16="http://schemas.microsoft.com/office/drawing/2014/main" id="{88D8E9FE-DFBB-9228-5463-A555267B67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624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6" descr="wall_vines2end">
            <a:extLst>
              <a:ext uri="{FF2B5EF4-FFF2-40B4-BE49-F238E27FC236}">
                <a16:creationId xmlns:a16="http://schemas.microsoft.com/office/drawing/2014/main" id="{C9F01982-3740-C092-1392-3C31DFC5D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7" descr="wall_vines2end">
            <a:extLst>
              <a:ext uri="{FF2B5EF4-FFF2-40B4-BE49-F238E27FC236}">
                <a16:creationId xmlns:a16="http://schemas.microsoft.com/office/drawing/2014/main" id="{371817B2-7C1B-4AD4-B109-B67CA3707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81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8" descr="wall_vines2end">
            <a:extLst>
              <a:ext uri="{FF2B5EF4-FFF2-40B4-BE49-F238E27FC236}">
                <a16:creationId xmlns:a16="http://schemas.microsoft.com/office/drawing/2014/main" id="{EEF76DFF-BD8D-A411-0C50-F7655A2F6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0198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9" descr="lang hoa">
            <a:extLst>
              <a:ext uri="{FF2B5EF4-FFF2-40B4-BE49-F238E27FC236}">
                <a16:creationId xmlns:a16="http://schemas.microsoft.com/office/drawing/2014/main" id="{990D6A79-5A7D-E4E8-DF02-12C949D853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95600"/>
            <a:ext cx="28956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70" descr="Bluebird05-animated-chick_in_flight">
            <a:extLst>
              <a:ext uri="{FF2B5EF4-FFF2-40B4-BE49-F238E27FC236}">
                <a16:creationId xmlns:a16="http://schemas.microsoft.com/office/drawing/2014/main" id="{DBE3FF29-3C7D-E28C-DAC3-8A2C456975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3533" flipH="1">
            <a:off x="3048000" y="2590800"/>
            <a:ext cx="9144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21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kybox2">
            <a:extLst>
              <a:ext uri="{FF2B5EF4-FFF2-40B4-BE49-F238E27FC236}">
                <a16:creationId xmlns:a16="http://schemas.microsoft.com/office/drawing/2014/main" id="{8785B78A-71A8-44AC-DBE7-49A9F42B4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5300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55256990-1255057782-rau-muong-1[1]">
            <a:extLst>
              <a:ext uri="{FF2B5EF4-FFF2-40B4-BE49-F238E27FC236}">
                <a16:creationId xmlns:a16="http://schemas.microsoft.com/office/drawing/2014/main" id="{DDAA7444-5B6C-772F-7B89-424D18EA5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96" b="32353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animated_fish_2[1]">
            <a:extLst>
              <a:ext uri="{FF2B5EF4-FFF2-40B4-BE49-F238E27FC236}">
                <a16:creationId xmlns:a16="http://schemas.microsoft.com/office/drawing/2014/main" id="{AEB0B98E-1001-716A-886B-1C6EE3F098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14800"/>
            <a:ext cx="32766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nimated_fish_2[1]">
            <a:extLst>
              <a:ext uri="{FF2B5EF4-FFF2-40B4-BE49-F238E27FC236}">
                <a16:creationId xmlns:a16="http://schemas.microsoft.com/office/drawing/2014/main" id="{BFE01FF1-407A-E367-EC28-EA445B0F6D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52800"/>
            <a:ext cx="32766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nimated_fish_2[1]">
            <a:extLst>
              <a:ext uri="{FF2B5EF4-FFF2-40B4-BE49-F238E27FC236}">
                <a16:creationId xmlns:a16="http://schemas.microsoft.com/office/drawing/2014/main" id="{50B3A95D-2D95-2917-C43A-6A9086C11E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0"/>
            <a:ext cx="32766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Bluebird05-animated-chick_in_flight">
            <a:extLst>
              <a:ext uri="{FF2B5EF4-FFF2-40B4-BE49-F238E27FC236}">
                <a16:creationId xmlns:a16="http://schemas.microsoft.com/office/drawing/2014/main" id="{7188CEDC-52DF-51DA-AE5A-601CE4CA1D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1592">
            <a:off x="228600" y="0"/>
            <a:ext cx="9906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73BAED86-2816-CD66-0F7D-3B04F5B4C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288"/>
            <a:ext cx="43434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F4E52D43-99A2-77E1-73B3-58D32532F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381000"/>
            <a:ext cx="3048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E016670A-3DE8-DF80-1A9F-905EC9A48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33528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3" descr="flowers1">
            <a:extLst>
              <a:ext uri="{FF2B5EF4-FFF2-40B4-BE49-F238E27FC236}">
                <a16:creationId xmlns:a16="http://schemas.microsoft.com/office/drawing/2014/main" id="{DDA7B2E0-4A62-43E5-A0D6-FCB9D24CA3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13033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flowers5">
            <a:extLst>
              <a:ext uri="{FF2B5EF4-FFF2-40B4-BE49-F238E27FC236}">
                <a16:creationId xmlns:a16="http://schemas.microsoft.com/office/drawing/2014/main" id="{BAC7F180-26B4-E8AD-BD48-86DF02FF44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729163"/>
            <a:ext cx="1530350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animated_fish_2[1]">
            <a:extLst>
              <a:ext uri="{FF2B5EF4-FFF2-40B4-BE49-F238E27FC236}">
                <a16:creationId xmlns:a16="http://schemas.microsoft.com/office/drawing/2014/main" id="{E2DF9438-8B16-9293-D10D-9DE52FACF4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32766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flowers5">
            <a:extLst>
              <a:ext uri="{FF2B5EF4-FFF2-40B4-BE49-F238E27FC236}">
                <a16:creationId xmlns:a16="http://schemas.microsoft.com/office/drawing/2014/main" id="{3625507B-51A8-5EDD-5E47-464B5C2F3A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2514600"/>
            <a:ext cx="69215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7">
            <a:extLst>
              <a:ext uri="{FF2B5EF4-FFF2-40B4-BE49-F238E27FC236}">
                <a16:creationId xmlns:a16="http://schemas.microsoft.com/office/drawing/2014/main" id="{F12DDF78-E7E3-5C62-FA59-254F2AAB1450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1066800"/>
            <a:ext cx="2514600" cy="2713038"/>
            <a:chOff x="0" y="432"/>
            <a:chExt cx="2572" cy="2909"/>
          </a:xfrm>
        </p:grpSpPr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241A1C70-37DD-642A-15D9-23665755E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32"/>
              <a:ext cx="2572" cy="1674"/>
            </a:xfrm>
            <a:custGeom>
              <a:avLst/>
              <a:gdLst>
                <a:gd name="T0" fmla="*/ 1611 w 2083"/>
                <a:gd name="T1" fmla="*/ 145 h 1781"/>
                <a:gd name="T2" fmla="*/ 1437 w 2083"/>
                <a:gd name="T3" fmla="*/ 15 h 1781"/>
                <a:gd name="T4" fmla="*/ 1174 w 2083"/>
                <a:gd name="T5" fmla="*/ 39 h 1781"/>
                <a:gd name="T6" fmla="*/ 977 w 2083"/>
                <a:gd name="T7" fmla="*/ 204 h 1781"/>
                <a:gd name="T8" fmla="*/ 921 w 2083"/>
                <a:gd name="T9" fmla="*/ 399 h 1781"/>
                <a:gd name="T10" fmla="*/ 932 w 2083"/>
                <a:gd name="T11" fmla="*/ 533 h 1781"/>
                <a:gd name="T12" fmla="*/ 848 w 2083"/>
                <a:gd name="T13" fmla="*/ 613 h 1781"/>
                <a:gd name="T14" fmla="*/ 820 w 2083"/>
                <a:gd name="T15" fmla="*/ 513 h 1781"/>
                <a:gd name="T16" fmla="*/ 882 w 2083"/>
                <a:gd name="T17" fmla="*/ 418 h 1781"/>
                <a:gd name="T18" fmla="*/ 803 w 2083"/>
                <a:gd name="T19" fmla="*/ 234 h 1781"/>
                <a:gd name="T20" fmla="*/ 500 w 2083"/>
                <a:gd name="T21" fmla="*/ 279 h 1781"/>
                <a:gd name="T22" fmla="*/ 309 w 2083"/>
                <a:gd name="T23" fmla="*/ 523 h 1781"/>
                <a:gd name="T24" fmla="*/ 405 w 2083"/>
                <a:gd name="T25" fmla="*/ 667 h 1781"/>
                <a:gd name="T26" fmla="*/ 500 w 2083"/>
                <a:gd name="T27" fmla="*/ 737 h 1781"/>
                <a:gd name="T28" fmla="*/ 461 w 2083"/>
                <a:gd name="T29" fmla="*/ 897 h 1781"/>
                <a:gd name="T30" fmla="*/ 293 w 2083"/>
                <a:gd name="T31" fmla="*/ 637 h 1781"/>
                <a:gd name="T32" fmla="*/ 130 w 2083"/>
                <a:gd name="T33" fmla="*/ 747 h 1781"/>
                <a:gd name="T34" fmla="*/ 112 w 2083"/>
                <a:gd name="T35" fmla="*/ 916 h 1781"/>
                <a:gd name="T36" fmla="*/ 0 w 2083"/>
                <a:gd name="T37" fmla="*/ 981 h 1781"/>
                <a:gd name="T38" fmla="*/ 112 w 2083"/>
                <a:gd name="T39" fmla="*/ 1211 h 1781"/>
                <a:gd name="T40" fmla="*/ 191 w 2083"/>
                <a:gd name="T41" fmla="*/ 1365 h 1781"/>
                <a:gd name="T42" fmla="*/ 286 w 2083"/>
                <a:gd name="T43" fmla="*/ 1564 h 1781"/>
                <a:gd name="T44" fmla="*/ 848 w 2083"/>
                <a:gd name="T45" fmla="*/ 1649 h 1781"/>
                <a:gd name="T46" fmla="*/ 1106 w 2083"/>
                <a:gd name="T47" fmla="*/ 1594 h 1781"/>
                <a:gd name="T48" fmla="*/ 1168 w 2083"/>
                <a:gd name="T49" fmla="*/ 1499 h 1781"/>
                <a:gd name="T50" fmla="*/ 1190 w 2083"/>
                <a:gd name="T51" fmla="*/ 1430 h 1781"/>
                <a:gd name="T52" fmla="*/ 1342 w 2083"/>
                <a:gd name="T53" fmla="*/ 1415 h 1781"/>
                <a:gd name="T54" fmla="*/ 1488 w 2083"/>
                <a:gd name="T55" fmla="*/ 1330 h 1781"/>
                <a:gd name="T56" fmla="*/ 1510 w 2083"/>
                <a:gd name="T57" fmla="*/ 1385 h 1781"/>
                <a:gd name="T58" fmla="*/ 1567 w 2083"/>
                <a:gd name="T59" fmla="*/ 1484 h 1781"/>
                <a:gd name="T60" fmla="*/ 1578 w 2083"/>
                <a:gd name="T61" fmla="*/ 1594 h 1781"/>
                <a:gd name="T62" fmla="*/ 1724 w 2083"/>
                <a:gd name="T63" fmla="*/ 1664 h 1781"/>
                <a:gd name="T64" fmla="*/ 1993 w 2083"/>
                <a:gd name="T65" fmla="*/ 1659 h 1781"/>
                <a:gd name="T66" fmla="*/ 2263 w 2083"/>
                <a:gd name="T67" fmla="*/ 1555 h 1781"/>
                <a:gd name="T68" fmla="*/ 2465 w 2083"/>
                <a:gd name="T69" fmla="*/ 1390 h 1781"/>
                <a:gd name="T70" fmla="*/ 2566 w 2083"/>
                <a:gd name="T71" fmla="*/ 1220 h 1781"/>
                <a:gd name="T72" fmla="*/ 2537 w 2083"/>
                <a:gd name="T73" fmla="*/ 1081 h 1781"/>
                <a:gd name="T74" fmla="*/ 2471 w 2083"/>
                <a:gd name="T75" fmla="*/ 986 h 1781"/>
                <a:gd name="T76" fmla="*/ 2465 w 2083"/>
                <a:gd name="T77" fmla="*/ 787 h 1781"/>
                <a:gd name="T78" fmla="*/ 2330 w 2083"/>
                <a:gd name="T79" fmla="*/ 682 h 1781"/>
                <a:gd name="T80" fmla="*/ 2224 w 2083"/>
                <a:gd name="T81" fmla="*/ 657 h 1781"/>
                <a:gd name="T82" fmla="*/ 2145 w 2083"/>
                <a:gd name="T83" fmla="*/ 618 h 1781"/>
                <a:gd name="T84" fmla="*/ 2044 w 2083"/>
                <a:gd name="T85" fmla="*/ 637 h 1781"/>
                <a:gd name="T86" fmla="*/ 2213 w 2083"/>
                <a:gd name="T87" fmla="*/ 493 h 1781"/>
                <a:gd name="T88" fmla="*/ 2151 w 2083"/>
                <a:gd name="T89" fmla="*/ 379 h 1781"/>
                <a:gd name="T90" fmla="*/ 2083 w 2083"/>
                <a:gd name="T91" fmla="*/ 334 h 1781"/>
                <a:gd name="T92" fmla="*/ 1982 w 2083"/>
                <a:gd name="T93" fmla="*/ 169 h 1781"/>
                <a:gd name="T94" fmla="*/ 1695 w 2083"/>
                <a:gd name="T95" fmla="*/ 254 h 178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083" h="1781">
                  <a:moveTo>
                    <a:pt x="1296" y="297"/>
                  </a:moveTo>
                  <a:lnTo>
                    <a:pt x="1314" y="222"/>
                  </a:lnTo>
                  <a:lnTo>
                    <a:pt x="1305" y="154"/>
                  </a:lnTo>
                  <a:lnTo>
                    <a:pt x="1278" y="95"/>
                  </a:lnTo>
                  <a:lnTo>
                    <a:pt x="1228" y="48"/>
                  </a:lnTo>
                  <a:lnTo>
                    <a:pt x="1164" y="16"/>
                  </a:lnTo>
                  <a:lnTo>
                    <a:pt x="1096" y="0"/>
                  </a:lnTo>
                  <a:lnTo>
                    <a:pt x="1023" y="10"/>
                  </a:lnTo>
                  <a:lnTo>
                    <a:pt x="951" y="42"/>
                  </a:lnTo>
                  <a:lnTo>
                    <a:pt x="887" y="95"/>
                  </a:lnTo>
                  <a:lnTo>
                    <a:pt x="832" y="154"/>
                  </a:lnTo>
                  <a:lnTo>
                    <a:pt x="791" y="217"/>
                  </a:lnTo>
                  <a:lnTo>
                    <a:pt x="764" y="286"/>
                  </a:lnTo>
                  <a:lnTo>
                    <a:pt x="746" y="355"/>
                  </a:lnTo>
                  <a:lnTo>
                    <a:pt x="746" y="424"/>
                  </a:lnTo>
                  <a:lnTo>
                    <a:pt x="764" y="493"/>
                  </a:lnTo>
                  <a:lnTo>
                    <a:pt x="796" y="562"/>
                  </a:lnTo>
                  <a:lnTo>
                    <a:pt x="755" y="567"/>
                  </a:lnTo>
                  <a:lnTo>
                    <a:pt x="723" y="583"/>
                  </a:lnTo>
                  <a:lnTo>
                    <a:pt x="701" y="609"/>
                  </a:lnTo>
                  <a:lnTo>
                    <a:pt x="687" y="652"/>
                  </a:lnTo>
                  <a:lnTo>
                    <a:pt x="678" y="609"/>
                  </a:lnTo>
                  <a:lnTo>
                    <a:pt x="673" y="572"/>
                  </a:lnTo>
                  <a:lnTo>
                    <a:pt x="664" y="546"/>
                  </a:lnTo>
                  <a:lnTo>
                    <a:pt x="646" y="525"/>
                  </a:lnTo>
                  <a:lnTo>
                    <a:pt x="691" y="503"/>
                  </a:lnTo>
                  <a:lnTo>
                    <a:pt x="714" y="445"/>
                  </a:lnTo>
                  <a:lnTo>
                    <a:pt x="714" y="376"/>
                  </a:lnTo>
                  <a:lnTo>
                    <a:pt x="691" y="307"/>
                  </a:lnTo>
                  <a:lnTo>
                    <a:pt x="650" y="249"/>
                  </a:lnTo>
                  <a:lnTo>
                    <a:pt x="587" y="217"/>
                  </a:lnTo>
                  <a:lnTo>
                    <a:pt x="505" y="228"/>
                  </a:lnTo>
                  <a:lnTo>
                    <a:pt x="405" y="297"/>
                  </a:lnTo>
                  <a:lnTo>
                    <a:pt x="319" y="392"/>
                  </a:lnTo>
                  <a:lnTo>
                    <a:pt x="269" y="477"/>
                  </a:lnTo>
                  <a:lnTo>
                    <a:pt x="250" y="556"/>
                  </a:lnTo>
                  <a:lnTo>
                    <a:pt x="260" y="620"/>
                  </a:lnTo>
                  <a:lnTo>
                    <a:pt x="287" y="673"/>
                  </a:lnTo>
                  <a:lnTo>
                    <a:pt x="328" y="710"/>
                  </a:lnTo>
                  <a:lnTo>
                    <a:pt x="378" y="731"/>
                  </a:lnTo>
                  <a:lnTo>
                    <a:pt x="428" y="742"/>
                  </a:lnTo>
                  <a:lnTo>
                    <a:pt x="405" y="784"/>
                  </a:lnTo>
                  <a:lnTo>
                    <a:pt x="387" y="837"/>
                  </a:lnTo>
                  <a:lnTo>
                    <a:pt x="378" y="896"/>
                  </a:lnTo>
                  <a:lnTo>
                    <a:pt x="373" y="954"/>
                  </a:lnTo>
                  <a:lnTo>
                    <a:pt x="341" y="811"/>
                  </a:lnTo>
                  <a:lnTo>
                    <a:pt x="296" y="721"/>
                  </a:lnTo>
                  <a:lnTo>
                    <a:pt x="237" y="678"/>
                  </a:lnTo>
                  <a:lnTo>
                    <a:pt x="182" y="684"/>
                  </a:lnTo>
                  <a:lnTo>
                    <a:pt x="137" y="721"/>
                  </a:lnTo>
                  <a:lnTo>
                    <a:pt x="105" y="795"/>
                  </a:lnTo>
                  <a:lnTo>
                    <a:pt x="96" y="890"/>
                  </a:lnTo>
                  <a:lnTo>
                    <a:pt x="123" y="1007"/>
                  </a:lnTo>
                  <a:lnTo>
                    <a:pt x="91" y="975"/>
                  </a:lnTo>
                  <a:lnTo>
                    <a:pt x="55" y="975"/>
                  </a:lnTo>
                  <a:lnTo>
                    <a:pt x="23" y="996"/>
                  </a:lnTo>
                  <a:lnTo>
                    <a:pt x="0" y="1044"/>
                  </a:lnTo>
                  <a:lnTo>
                    <a:pt x="0" y="1113"/>
                  </a:lnTo>
                  <a:lnTo>
                    <a:pt x="28" y="1192"/>
                  </a:lnTo>
                  <a:lnTo>
                    <a:pt x="91" y="1288"/>
                  </a:lnTo>
                  <a:lnTo>
                    <a:pt x="200" y="1389"/>
                  </a:lnTo>
                  <a:lnTo>
                    <a:pt x="173" y="1404"/>
                  </a:lnTo>
                  <a:lnTo>
                    <a:pt x="155" y="1452"/>
                  </a:lnTo>
                  <a:lnTo>
                    <a:pt x="150" y="1521"/>
                  </a:lnTo>
                  <a:lnTo>
                    <a:pt x="173" y="1595"/>
                  </a:lnTo>
                  <a:lnTo>
                    <a:pt x="232" y="1664"/>
                  </a:lnTo>
                  <a:lnTo>
                    <a:pt x="328" y="1723"/>
                  </a:lnTo>
                  <a:lnTo>
                    <a:pt x="478" y="1754"/>
                  </a:lnTo>
                  <a:lnTo>
                    <a:pt x="687" y="1754"/>
                  </a:lnTo>
                  <a:lnTo>
                    <a:pt x="778" y="1738"/>
                  </a:lnTo>
                  <a:lnTo>
                    <a:pt x="846" y="1723"/>
                  </a:lnTo>
                  <a:lnTo>
                    <a:pt x="896" y="1696"/>
                  </a:lnTo>
                  <a:lnTo>
                    <a:pt x="928" y="1664"/>
                  </a:lnTo>
                  <a:lnTo>
                    <a:pt x="941" y="1632"/>
                  </a:lnTo>
                  <a:lnTo>
                    <a:pt x="946" y="1595"/>
                  </a:lnTo>
                  <a:lnTo>
                    <a:pt x="941" y="1558"/>
                  </a:lnTo>
                  <a:lnTo>
                    <a:pt x="928" y="1516"/>
                  </a:lnTo>
                  <a:lnTo>
                    <a:pt x="964" y="1521"/>
                  </a:lnTo>
                  <a:lnTo>
                    <a:pt x="1005" y="1521"/>
                  </a:lnTo>
                  <a:lnTo>
                    <a:pt x="1046" y="1516"/>
                  </a:lnTo>
                  <a:lnTo>
                    <a:pt x="1087" y="1505"/>
                  </a:lnTo>
                  <a:lnTo>
                    <a:pt x="1132" y="1484"/>
                  </a:lnTo>
                  <a:lnTo>
                    <a:pt x="1169" y="1452"/>
                  </a:lnTo>
                  <a:lnTo>
                    <a:pt x="1205" y="1415"/>
                  </a:lnTo>
                  <a:lnTo>
                    <a:pt x="1232" y="1362"/>
                  </a:lnTo>
                  <a:lnTo>
                    <a:pt x="1219" y="1426"/>
                  </a:lnTo>
                  <a:lnTo>
                    <a:pt x="1223" y="1473"/>
                  </a:lnTo>
                  <a:lnTo>
                    <a:pt x="1251" y="1510"/>
                  </a:lnTo>
                  <a:lnTo>
                    <a:pt x="1296" y="1537"/>
                  </a:lnTo>
                  <a:lnTo>
                    <a:pt x="1269" y="1579"/>
                  </a:lnTo>
                  <a:lnTo>
                    <a:pt x="1255" y="1616"/>
                  </a:lnTo>
                  <a:lnTo>
                    <a:pt x="1260" y="1659"/>
                  </a:lnTo>
                  <a:lnTo>
                    <a:pt x="1278" y="1696"/>
                  </a:lnTo>
                  <a:lnTo>
                    <a:pt x="1310" y="1728"/>
                  </a:lnTo>
                  <a:lnTo>
                    <a:pt x="1351" y="1754"/>
                  </a:lnTo>
                  <a:lnTo>
                    <a:pt x="1396" y="1770"/>
                  </a:lnTo>
                  <a:lnTo>
                    <a:pt x="1451" y="1781"/>
                  </a:lnTo>
                  <a:lnTo>
                    <a:pt x="1532" y="1781"/>
                  </a:lnTo>
                  <a:lnTo>
                    <a:pt x="1614" y="1765"/>
                  </a:lnTo>
                  <a:lnTo>
                    <a:pt x="1692" y="1733"/>
                  </a:lnTo>
                  <a:lnTo>
                    <a:pt x="1764" y="1696"/>
                  </a:lnTo>
                  <a:lnTo>
                    <a:pt x="1833" y="1654"/>
                  </a:lnTo>
                  <a:lnTo>
                    <a:pt x="1896" y="1601"/>
                  </a:lnTo>
                  <a:lnTo>
                    <a:pt x="1951" y="1542"/>
                  </a:lnTo>
                  <a:lnTo>
                    <a:pt x="1996" y="1479"/>
                  </a:lnTo>
                  <a:lnTo>
                    <a:pt x="2033" y="1420"/>
                  </a:lnTo>
                  <a:lnTo>
                    <a:pt x="2060" y="1357"/>
                  </a:lnTo>
                  <a:lnTo>
                    <a:pt x="2078" y="1298"/>
                  </a:lnTo>
                  <a:lnTo>
                    <a:pt x="2083" y="1245"/>
                  </a:lnTo>
                  <a:lnTo>
                    <a:pt x="2073" y="1192"/>
                  </a:lnTo>
                  <a:lnTo>
                    <a:pt x="2055" y="1150"/>
                  </a:lnTo>
                  <a:lnTo>
                    <a:pt x="2023" y="1118"/>
                  </a:lnTo>
                  <a:lnTo>
                    <a:pt x="1973" y="1097"/>
                  </a:lnTo>
                  <a:lnTo>
                    <a:pt x="2001" y="1049"/>
                  </a:lnTo>
                  <a:lnTo>
                    <a:pt x="2014" y="980"/>
                  </a:lnTo>
                  <a:lnTo>
                    <a:pt x="2010" y="906"/>
                  </a:lnTo>
                  <a:lnTo>
                    <a:pt x="1996" y="837"/>
                  </a:lnTo>
                  <a:lnTo>
                    <a:pt x="1969" y="774"/>
                  </a:lnTo>
                  <a:lnTo>
                    <a:pt x="1933" y="737"/>
                  </a:lnTo>
                  <a:lnTo>
                    <a:pt x="1887" y="726"/>
                  </a:lnTo>
                  <a:lnTo>
                    <a:pt x="1833" y="752"/>
                  </a:lnTo>
                  <a:lnTo>
                    <a:pt x="1814" y="726"/>
                  </a:lnTo>
                  <a:lnTo>
                    <a:pt x="1801" y="699"/>
                  </a:lnTo>
                  <a:lnTo>
                    <a:pt x="1782" y="684"/>
                  </a:lnTo>
                  <a:lnTo>
                    <a:pt x="1760" y="668"/>
                  </a:lnTo>
                  <a:lnTo>
                    <a:pt x="1737" y="657"/>
                  </a:lnTo>
                  <a:lnTo>
                    <a:pt x="1714" y="657"/>
                  </a:lnTo>
                  <a:lnTo>
                    <a:pt x="1687" y="662"/>
                  </a:lnTo>
                  <a:lnTo>
                    <a:pt x="1655" y="678"/>
                  </a:lnTo>
                  <a:lnTo>
                    <a:pt x="1728" y="631"/>
                  </a:lnTo>
                  <a:lnTo>
                    <a:pt x="1773" y="578"/>
                  </a:lnTo>
                  <a:lnTo>
                    <a:pt x="1792" y="525"/>
                  </a:lnTo>
                  <a:lnTo>
                    <a:pt x="1792" y="472"/>
                  </a:lnTo>
                  <a:lnTo>
                    <a:pt x="1773" y="429"/>
                  </a:lnTo>
                  <a:lnTo>
                    <a:pt x="1742" y="403"/>
                  </a:lnTo>
                  <a:lnTo>
                    <a:pt x="1692" y="397"/>
                  </a:lnTo>
                  <a:lnTo>
                    <a:pt x="1637" y="413"/>
                  </a:lnTo>
                  <a:lnTo>
                    <a:pt x="1687" y="355"/>
                  </a:lnTo>
                  <a:lnTo>
                    <a:pt x="1692" y="286"/>
                  </a:lnTo>
                  <a:lnTo>
                    <a:pt x="1660" y="228"/>
                  </a:lnTo>
                  <a:lnTo>
                    <a:pt x="1605" y="180"/>
                  </a:lnTo>
                  <a:lnTo>
                    <a:pt x="1528" y="169"/>
                  </a:lnTo>
                  <a:lnTo>
                    <a:pt x="1451" y="196"/>
                  </a:lnTo>
                  <a:lnTo>
                    <a:pt x="1373" y="270"/>
                  </a:lnTo>
                  <a:lnTo>
                    <a:pt x="1310" y="413"/>
                  </a:lnTo>
                  <a:lnTo>
                    <a:pt x="1296" y="297"/>
                  </a:lnTo>
                  <a:close/>
                </a:path>
              </a:pathLst>
            </a:custGeom>
            <a:solidFill>
              <a:srgbClr val="5BDB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3E6594DD-71CF-2BBD-1535-CC8E10B14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768"/>
              <a:ext cx="1627" cy="2573"/>
            </a:xfrm>
            <a:custGeom>
              <a:avLst/>
              <a:gdLst>
                <a:gd name="T0" fmla="*/ 1432 w 1550"/>
                <a:gd name="T1" fmla="*/ 1153 h 2650"/>
                <a:gd name="T2" fmla="*/ 1089 w 1550"/>
                <a:gd name="T3" fmla="*/ 1487 h 2650"/>
                <a:gd name="T4" fmla="*/ 916 w 1550"/>
                <a:gd name="T5" fmla="*/ 2573 h 2650"/>
                <a:gd name="T6" fmla="*/ 821 w 1550"/>
                <a:gd name="T7" fmla="*/ 2372 h 2650"/>
                <a:gd name="T8" fmla="*/ 811 w 1550"/>
                <a:gd name="T9" fmla="*/ 2032 h 2650"/>
                <a:gd name="T10" fmla="*/ 744 w 1550"/>
                <a:gd name="T11" fmla="*/ 1687 h 2650"/>
                <a:gd name="T12" fmla="*/ 587 w 1550"/>
                <a:gd name="T13" fmla="*/ 1363 h 2650"/>
                <a:gd name="T14" fmla="*/ 291 w 1550"/>
                <a:gd name="T15" fmla="*/ 1090 h 2650"/>
                <a:gd name="T16" fmla="*/ 28 w 1550"/>
                <a:gd name="T17" fmla="*/ 962 h 2650"/>
                <a:gd name="T18" fmla="*/ 143 w 1550"/>
                <a:gd name="T19" fmla="*/ 998 h 2650"/>
                <a:gd name="T20" fmla="*/ 296 w 1550"/>
                <a:gd name="T21" fmla="*/ 1065 h 2650"/>
                <a:gd name="T22" fmla="*/ 463 w 1550"/>
                <a:gd name="T23" fmla="*/ 1184 h 2650"/>
                <a:gd name="T24" fmla="*/ 626 w 1550"/>
                <a:gd name="T25" fmla="*/ 1363 h 2650"/>
                <a:gd name="T26" fmla="*/ 763 w 1550"/>
                <a:gd name="T27" fmla="*/ 1631 h 2650"/>
                <a:gd name="T28" fmla="*/ 711 w 1550"/>
                <a:gd name="T29" fmla="*/ 1271 h 2650"/>
                <a:gd name="T30" fmla="*/ 525 w 1550"/>
                <a:gd name="T31" fmla="*/ 679 h 2650"/>
                <a:gd name="T32" fmla="*/ 320 w 1550"/>
                <a:gd name="T33" fmla="*/ 314 h 2650"/>
                <a:gd name="T34" fmla="*/ 463 w 1550"/>
                <a:gd name="T35" fmla="*/ 509 h 2650"/>
                <a:gd name="T36" fmla="*/ 549 w 1550"/>
                <a:gd name="T37" fmla="*/ 679 h 2650"/>
                <a:gd name="T38" fmla="*/ 540 w 1550"/>
                <a:gd name="T39" fmla="*/ 427 h 2650"/>
                <a:gd name="T40" fmla="*/ 472 w 1550"/>
                <a:gd name="T41" fmla="*/ 154 h 2650"/>
                <a:gd name="T42" fmla="*/ 553 w 1550"/>
                <a:gd name="T43" fmla="*/ 370 h 2650"/>
                <a:gd name="T44" fmla="*/ 596 w 1550"/>
                <a:gd name="T45" fmla="*/ 658 h 2650"/>
                <a:gd name="T46" fmla="*/ 658 w 1550"/>
                <a:gd name="T47" fmla="*/ 916 h 2650"/>
                <a:gd name="T48" fmla="*/ 787 w 1550"/>
                <a:gd name="T49" fmla="*/ 1358 h 2650"/>
                <a:gd name="T50" fmla="*/ 868 w 1550"/>
                <a:gd name="T51" fmla="*/ 1888 h 2650"/>
                <a:gd name="T52" fmla="*/ 941 w 1550"/>
                <a:gd name="T53" fmla="*/ 1559 h 2650"/>
                <a:gd name="T54" fmla="*/ 978 w 1550"/>
                <a:gd name="T55" fmla="*/ 1121 h 2650"/>
                <a:gd name="T56" fmla="*/ 921 w 1550"/>
                <a:gd name="T57" fmla="*/ 627 h 2650"/>
                <a:gd name="T58" fmla="*/ 830 w 1550"/>
                <a:gd name="T59" fmla="*/ 262 h 2650"/>
                <a:gd name="T60" fmla="*/ 749 w 1550"/>
                <a:gd name="T61" fmla="*/ 41 h 2650"/>
                <a:gd name="T62" fmla="*/ 787 w 1550"/>
                <a:gd name="T63" fmla="*/ 113 h 2650"/>
                <a:gd name="T64" fmla="*/ 902 w 1550"/>
                <a:gd name="T65" fmla="*/ 452 h 2650"/>
                <a:gd name="T66" fmla="*/ 978 w 1550"/>
                <a:gd name="T67" fmla="*/ 839 h 2650"/>
                <a:gd name="T68" fmla="*/ 1093 w 1550"/>
                <a:gd name="T69" fmla="*/ 596 h 2650"/>
                <a:gd name="T70" fmla="*/ 1226 w 1550"/>
                <a:gd name="T71" fmla="*/ 339 h 2650"/>
                <a:gd name="T72" fmla="*/ 1265 w 1550"/>
                <a:gd name="T73" fmla="*/ 251 h 2650"/>
                <a:gd name="T74" fmla="*/ 1150 w 1550"/>
                <a:gd name="T75" fmla="*/ 551 h 2650"/>
                <a:gd name="T76" fmla="*/ 1012 w 1550"/>
                <a:gd name="T77" fmla="*/ 844 h 2650"/>
                <a:gd name="T78" fmla="*/ 1012 w 1550"/>
                <a:gd name="T79" fmla="*/ 1054 h 2650"/>
                <a:gd name="T80" fmla="*/ 1079 w 1550"/>
                <a:gd name="T81" fmla="*/ 1137 h 2650"/>
                <a:gd name="T82" fmla="*/ 1260 w 1550"/>
                <a:gd name="T83" fmla="*/ 864 h 2650"/>
                <a:gd name="T84" fmla="*/ 1355 w 1550"/>
                <a:gd name="T85" fmla="*/ 473 h 2650"/>
                <a:gd name="T86" fmla="*/ 1365 w 1550"/>
                <a:gd name="T87" fmla="*/ 499 h 2650"/>
                <a:gd name="T88" fmla="*/ 1374 w 1550"/>
                <a:gd name="T89" fmla="*/ 699 h 2650"/>
                <a:gd name="T90" fmla="*/ 1465 w 1550"/>
                <a:gd name="T91" fmla="*/ 535 h 2650"/>
                <a:gd name="T92" fmla="*/ 1522 w 1550"/>
                <a:gd name="T93" fmla="*/ 375 h 2650"/>
                <a:gd name="T94" fmla="*/ 1518 w 1550"/>
                <a:gd name="T95" fmla="*/ 432 h 2650"/>
                <a:gd name="T96" fmla="*/ 1456 w 1550"/>
                <a:gd name="T97" fmla="*/ 622 h 2650"/>
                <a:gd name="T98" fmla="*/ 1327 w 1550"/>
                <a:gd name="T99" fmla="*/ 782 h 2650"/>
                <a:gd name="T100" fmla="*/ 1269 w 1550"/>
                <a:gd name="T101" fmla="*/ 920 h 2650"/>
                <a:gd name="T102" fmla="*/ 1198 w 1550"/>
                <a:gd name="T103" fmla="*/ 1045 h 2650"/>
                <a:gd name="T104" fmla="*/ 1132 w 1550"/>
                <a:gd name="T105" fmla="*/ 1126 h 2650"/>
                <a:gd name="T106" fmla="*/ 1064 w 1550"/>
                <a:gd name="T107" fmla="*/ 1220 h 2650"/>
                <a:gd name="T108" fmla="*/ 1002 w 1550"/>
                <a:gd name="T109" fmla="*/ 1435 h 2650"/>
                <a:gd name="T110" fmla="*/ 1036 w 1550"/>
                <a:gd name="T111" fmla="*/ 1461 h 2650"/>
                <a:gd name="T112" fmla="*/ 1132 w 1550"/>
                <a:gd name="T113" fmla="*/ 1312 h 2650"/>
                <a:gd name="T114" fmla="*/ 1212 w 1550"/>
                <a:gd name="T115" fmla="*/ 1224 h 2650"/>
                <a:gd name="T116" fmla="*/ 1293 w 1550"/>
                <a:gd name="T117" fmla="*/ 1034 h 2650"/>
                <a:gd name="T118" fmla="*/ 1279 w 1550"/>
                <a:gd name="T119" fmla="*/ 1121 h 2650"/>
                <a:gd name="T120" fmla="*/ 1298 w 1550"/>
                <a:gd name="T121" fmla="*/ 1173 h 2650"/>
                <a:gd name="T122" fmla="*/ 1451 w 1550"/>
                <a:gd name="T123" fmla="*/ 1121 h 2650"/>
                <a:gd name="T124" fmla="*/ 1589 w 1550"/>
                <a:gd name="T125" fmla="*/ 1101 h 26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50" h="2650">
                  <a:moveTo>
                    <a:pt x="1550" y="1134"/>
                  </a:moveTo>
                  <a:lnTo>
                    <a:pt x="1468" y="1155"/>
                  </a:lnTo>
                  <a:lnTo>
                    <a:pt x="1364" y="1187"/>
                  </a:lnTo>
                  <a:lnTo>
                    <a:pt x="1255" y="1245"/>
                  </a:lnTo>
                  <a:lnTo>
                    <a:pt x="1141" y="1357"/>
                  </a:lnTo>
                  <a:lnTo>
                    <a:pt x="1037" y="1531"/>
                  </a:lnTo>
                  <a:lnTo>
                    <a:pt x="955" y="1791"/>
                  </a:lnTo>
                  <a:lnTo>
                    <a:pt x="896" y="2157"/>
                  </a:lnTo>
                  <a:lnTo>
                    <a:pt x="873" y="2650"/>
                  </a:lnTo>
                  <a:lnTo>
                    <a:pt x="782" y="2650"/>
                  </a:lnTo>
                  <a:lnTo>
                    <a:pt x="782" y="2549"/>
                  </a:lnTo>
                  <a:lnTo>
                    <a:pt x="782" y="2443"/>
                  </a:lnTo>
                  <a:lnTo>
                    <a:pt x="782" y="2332"/>
                  </a:lnTo>
                  <a:lnTo>
                    <a:pt x="777" y="2215"/>
                  </a:lnTo>
                  <a:lnTo>
                    <a:pt x="773" y="2093"/>
                  </a:lnTo>
                  <a:lnTo>
                    <a:pt x="759" y="1977"/>
                  </a:lnTo>
                  <a:lnTo>
                    <a:pt x="737" y="1855"/>
                  </a:lnTo>
                  <a:lnTo>
                    <a:pt x="709" y="1738"/>
                  </a:lnTo>
                  <a:lnTo>
                    <a:pt x="673" y="1622"/>
                  </a:lnTo>
                  <a:lnTo>
                    <a:pt x="623" y="1510"/>
                  </a:lnTo>
                  <a:lnTo>
                    <a:pt x="559" y="1404"/>
                  </a:lnTo>
                  <a:lnTo>
                    <a:pt x="482" y="1304"/>
                  </a:lnTo>
                  <a:lnTo>
                    <a:pt x="386" y="1208"/>
                  </a:lnTo>
                  <a:lnTo>
                    <a:pt x="277" y="1123"/>
                  </a:lnTo>
                  <a:lnTo>
                    <a:pt x="150" y="1049"/>
                  </a:lnTo>
                  <a:lnTo>
                    <a:pt x="0" y="985"/>
                  </a:lnTo>
                  <a:lnTo>
                    <a:pt x="27" y="991"/>
                  </a:lnTo>
                  <a:lnTo>
                    <a:pt x="59" y="1001"/>
                  </a:lnTo>
                  <a:lnTo>
                    <a:pt x="96" y="1012"/>
                  </a:lnTo>
                  <a:lnTo>
                    <a:pt x="136" y="1028"/>
                  </a:lnTo>
                  <a:lnTo>
                    <a:pt x="182" y="1049"/>
                  </a:lnTo>
                  <a:lnTo>
                    <a:pt x="232" y="1070"/>
                  </a:lnTo>
                  <a:lnTo>
                    <a:pt x="282" y="1097"/>
                  </a:lnTo>
                  <a:lnTo>
                    <a:pt x="332" y="1134"/>
                  </a:lnTo>
                  <a:lnTo>
                    <a:pt x="386" y="1171"/>
                  </a:lnTo>
                  <a:lnTo>
                    <a:pt x="441" y="1219"/>
                  </a:lnTo>
                  <a:lnTo>
                    <a:pt x="491" y="1272"/>
                  </a:lnTo>
                  <a:lnTo>
                    <a:pt x="546" y="1335"/>
                  </a:lnTo>
                  <a:lnTo>
                    <a:pt x="596" y="1404"/>
                  </a:lnTo>
                  <a:lnTo>
                    <a:pt x="641" y="1489"/>
                  </a:lnTo>
                  <a:lnTo>
                    <a:pt x="687" y="1579"/>
                  </a:lnTo>
                  <a:lnTo>
                    <a:pt x="727" y="1680"/>
                  </a:lnTo>
                  <a:lnTo>
                    <a:pt x="718" y="1595"/>
                  </a:lnTo>
                  <a:lnTo>
                    <a:pt x="700" y="1468"/>
                  </a:lnTo>
                  <a:lnTo>
                    <a:pt x="677" y="1309"/>
                  </a:lnTo>
                  <a:lnTo>
                    <a:pt x="641" y="1118"/>
                  </a:lnTo>
                  <a:lnTo>
                    <a:pt x="582" y="917"/>
                  </a:lnTo>
                  <a:lnTo>
                    <a:pt x="500" y="699"/>
                  </a:lnTo>
                  <a:lnTo>
                    <a:pt x="391" y="477"/>
                  </a:lnTo>
                  <a:lnTo>
                    <a:pt x="246" y="259"/>
                  </a:lnTo>
                  <a:lnTo>
                    <a:pt x="305" y="323"/>
                  </a:lnTo>
                  <a:lnTo>
                    <a:pt x="359" y="392"/>
                  </a:lnTo>
                  <a:lnTo>
                    <a:pt x="400" y="455"/>
                  </a:lnTo>
                  <a:lnTo>
                    <a:pt x="441" y="524"/>
                  </a:lnTo>
                  <a:lnTo>
                    <a:pt x="473" y="588"/>
                  </a:lnTo>
                  <a:lnTo>
                    <a:pt x="500" y="646"/>
                  </a:lnTo>
                  <a:lnTo>
                    <a:pt x="523" y="699"/>
                  </a:lnTo>
                  <a:lnTo>
                    <a:pt x="546" y="747"/>
                  </a:lnTo>
                  <a:lnTo>
                    <a:pt x="541" y="620"/>
                  </a:lnTo>
                  <a:lnTo>
                    <a:pt x="514" y="440"/>
                  </a:lnTo>
                  <a:lnTo>
                    <a:pt x="477" y="249"/>
                  </a:lnTo>
                  <a:lnTo>
                    <a:pt x="423" y="116"/>
                  </a:lnTo>
                  <a:lnTo>
                    <a:pt x="450" y="159"/>
                  </a:lnTo>
                  <a:lnTo>
                    <a:pt x="477" y="222"/>
                  </a:lnTo>
                  <a:lnTo>
                    <a:pt x="505" y="296"/>
                  </a:lnTo>
                  <a:lnTo>
                    <a:pt x="527" y="381"/>
                  </a:lnTo>
                  <a:lnTo>
                    <a:pt x="546" y="477"/>
                  </a:lnTo>
                  <a:lnTo>
                    <a:pt x="559" y="572"/>
                  </a:lnTo>
                  <a:lnTo>
                    <a:pt x="568" y="678"/>
                  </a:lnTo>
                  <a:lnTo>
                    <a:pt x="573" y="784"/>
                  </a:lnTo>
                  <a:lnTo>
                    <a:pt x="596" y="842"/>
                  </a:lnTo>
                  <a:lnTo>
                    <a:pt x="627" y="943"/>
                  </a:lnTo>
                  <a:lnTo>
                    <a:pt x="668" y="1070"/>
                  </a:lnTo>
                  <a:lnTo>
                    <a:pt x="709" y="1229"/>
                  </a:lnTo>
                  <a:lnTo>
                    <a:pt x="750" y="1399"/>
                  </a:lnTo>
                  <a:lnTo>
                    <a:pt x="787" y="1584"/>
                  </a:lnTo>
                  <a:lnTo>
                    <a:pt x="814" y="1765"/>
                  </a:lnTo>
                  <a:lnTo>
                    <a:pt x="827" y="1945"/>
                  </a:lnTo>
                  <a:lnTo>
                    <a:pt x="850" y="1849"/>
                  </a:lnTo>
                  <a:lnTo>
                    <a:pt x="873" y="1738"/>
                  </a:lnTo>
                  <a:lnTo>
                    <a:pt x="896" y="1606"/>
                  </a:lnTo>
                  <a:lnTo>
                    <a:pt x="914" y="1468"/>
                  </a:lnTo>
                  <a:lnTo>
                    <a:pt x="927" y="1314"/>
                  </a:lnTo>
                  <a:lnTo>
                    <a:pt x="932" y="1155"/>
                  </a:lnTo>
                  <a:lnTo>
                    <a:pt x="923" y="985"/>
                  </a:lnTo>
                  <a:lnTo>
                    <a:pt x="905" y="811"/>
                  </a:lnTo>
                  <a:lnTo>
                    <a:pt x="877" y="646"/>
                  </a:lnTo>
                  <a:lnTo>
                    <a:pt x="846" y="503"/>
                  </a:lnTo>
                  <a:lnTo>
                    <a:pt x="818" y="376"/>
                  </a:lnTo>
                  <a:lnTo>
                    <a:pt x="791" y="270"/>
                  </a:lnTo>
                  <a:lnTo>
                    <a:pt x="764" y="180"/>
                  </a:lnTo>
                  <a:lnTo>
                    <a:pt x="737" y="106"/>
                  </a:lnTo>
                  <a:lnTo>
                    <a:pt x="714" y="42"/>
                  </a:lnTo>
                  <a:lnTo>
                    <a:pt x="696" y="0"/>
                  </a:lnTo>
                  <a:lnTo>
                    <a:pt x="718" y="42"/>
                  </a:lnTo>
                  <a:lnTo>
                    <a:pt x="750" y="116"/>
                  </a:lnTo>
                  <a:lnTo>
                    <a:pt x="787" y="217"/>
                  </a:lnTo>
                  <a:lnTo>
                    <a:pt x="823" y="333"/>
                  </a:lnTo>
                  <a:lnTo>
                    <a:pt x="859" y="466"/>
                  </a:lnTo>
                  <a:lnTo>
                    <a:pt x="896" y="599"/>
                  </a:lnTo>
                  <a:lnTo>
                    <a:pt x="918" y="736"/>
                  </a:lnTo>
                  <a:lnTo>
                    <a:pt x="932" y="864"/>
                  </a:lnTo>
                  <a:lnTo>
                    <a:pt x="955" y="789"/>
                  </a:lnTo>
                  <a:lnTo>
                    <a:pt x="996" y="705"/>
                  </a:lnTo>
                  <a:lnTo>
                    <a:pt x="1041" y="614"/>
                  </a:lnTo>
                  <a:lnTo>
                    <a:pt x="1087" y="524"/>
                  </a:lnTo>
                  <a:lnTo>
                    <a:pt x="1132" y="434"/>
                  </a:lnTo>
                  <a:lnTo>
                    <a:pt x="1168" y="349"/>
                  </a:lnTo>
                  <a:lnTo>
                    <a:pt x="1196" y="265"/>
                  </a:lnTo>
                  <a:lnTo>
                    <a:pt x="1205" y="190"/>
                  </a:lnTo>
                  <a:lnTo>
                    <a:pt x="1205" y="259"/>
                  </a:lnTo>
                  <a:lnTo>
                    <a:pt x="1182" y="349"/>
                  </a:lnTo>
                  <a:lnTo>
                    <a:pt x="1141" y="455"/>
                  </a:lnTo>
                  <a:lnTo>
                    <a:pt x="1096" y="567"/>
                  </a:lnTo>
                  <a:lnTo>
                    <a:pt x="1041" y="678"/>
                  </a:lnTo>
                  <a:lnTo>
                    <a:pt x="996" y="784"/>
                  </a:lnTo>
                  <a:lnTo>
                    <a:pt x="964" y="869"/>
                  </a:lnTo>
                  <a:lnTo>
                    <a:pt x="946" y="927"/>
                  </a:lnTo>
                  <a:lnTo>
                    <a:pt x="955" y="1007"/>
                  </a:lnTo>
                  <a:lnTo>
                    <a:pt x="964" y="1086"/>
                  </a:lnTo>
                  <a:lnTo>
                    <a:pt x="973" y="1166"/>
                  </a:lnTo>
                  <a:lnTo>
                    <a:pt x="973" y="1235"/>
                  </a:lnTo>
                  <a:lnTo>
                    <a:pt x="1028" y="1171"/>
                  </a:lnTo>
                  <a:lnTo>
                    <a:pt x="1087" y="1091"/>
                  </a:lnTo>
                  <a:lnTo>
                    <a:pt x="1146" y="996"/>
                  </a:lnTo>
                  <a:lnTo>
                    <a:pt x="1200" y="890"/>
                  </a:lnTo>
                  <a:lnTo>
                    <a:pt x="1246" y="773"/>
                  </a:lnTo>
                  <a:lnTo>
                    <a:pt x="1278" y="636"/>
                  </a:lnTo>
                  <a:lnTo>
                    <a:pt x="1291" y="487"/>
                  </a:lnTo>
                  <a:lnTo>
                    <a:pt x="1282" y="323"/>
                  </a:lnTo>
                  <a:lnTo>
                    <a:pt x="1296" y="402"/>
                  </a:lnTo>
                  <a:lnTo>
                    <a:pt x="1300" y="514"/>
                  </a:lnTo>
                  <a:lnTo>
                    <a:pt x="1296" y="636"/>
                  </a:lnTo>
                  <a:lnTo>
                    <a:pt x="1278" y="752"/>
                  </a:lnTo>
                  <a:lnTo>
                    <a:pt x="1309" y="720"/>
                  </a:lnTo>
                  <a:lnTo>
                    <a:pt x="1341" y="673"/>
                  </a:lnTo>
                  <a:lnTo>
                    <a:pt x="1368" y="614"/>
                  </a:lnTo>
                  <a:lnTo>
                    <a:pt x="1396" y="551"/>
                  </a:lnTo>
                  <a:lnTo>
                    <a:pt x="1418" y="493"/>
                  </a:lnTo>
                  <a:lnTo>
                    <a:pt x="1437" y="434"/>
                  </a:lnTo>
                  <a:lnTo>
                    <a:pt x="1450" y="386"/>
                  </a:lnTo>
                  <a:lnTo>
                    <a:pt x="1455" y="349"/>
                  </a:lnTo>
                  <a:lnTo>
                    <a:pt x="1455" y="392"/>
                  </a:lnTo>
                  <a:lnTo>
                    <a:pt x="1446" y="445"/>
                  </a:lnTo>
                  <a:lnTo>
                    <a:pt x="1432" y="508"/>
                  </a:lnTo>
                  <a:lnTo>
                    <a:pt x="1414" y="572"/>
                  </a:lnTo>
                  <a:lnTo>
                    <a:pt x="1387" y="641"/>
                  </a:lnTo>
                  <a:lnTo>
                    <a:pt x="1350" y="705"/>
                  </a:lnTo>
                  <a:lnTo>
                    <a:pt x="1309" y="758"/>
                  </a:lnTo>
                  <a:lnTo>
                    <a:pt x="1264" y="805"/>
                  </a:lnTo>
                  <a:lnTo>
                    <a:pt x="1246" y="853"/>
                  </a:lnTo>
                  <a:lnTo>
                    <a:pt x="1228" y="901"/>
                  </a:lnTo>
                  <a:lnTo>
                    <a:pt x="1209" y="948"/>
                  </a:lnTo>
                  <a:lnTo>
                    <a:pt x="1187" y="996"/>
                  </a:lnTo>
                  <a:lnTo>
                    <a:pt x="1164" y="1038"/>
                  </a:lnTo>
                  <a:lnTo>
                    <a:pt x="1141" y="1076"/>
                  </a:lnTo>
                  <a:lnTo>
                    <a:pt x="1123" y="1113"/>
                  </a:lnTo>
                  <a:lnTo>
                    <a:pt x="1100" y="1139"/>
                  </a:lnTo>
                  <a:lnTo>
                    <a:pt x="1078" y="1160"/>
                  </a:lnTo>
                  <a:lnTo>
                    <a:pt x="1055" y="1187"/>
                  </a:lnTo>
                  <a:lnTo>
                    <a:pt x="1032" y="1213"/>
                  </a:lnTo>
                  <a:lnTo>
                    <a:pt x="1014" y="1256"/>
                  </a:lnTo>
                  <a:lnTo>
                    <a:pt x="991" y="1309"/>
                  </a:lnTo>
                  <a:lnTo>
                    <a:pt x="973" y="1383"/>
                  </a:lnTo>
                  <a:lnTo>
                    <a:pt x="955" y="1478"/>
                  </a:lnTo>
                  <a:lnTo>
                    <a:pt x="941" y="1606"/>
                  </a:lnTo>
                  <a:lnTo>
                    <a:pt x="959" y="1558"/>
                  </a:lnTo>
                  <a:lnTo>
                    <a:pt x="987" y="1505"/>
                  </a:lnTo>
                  <a:lnTo>
                    <a:pt x="1018" y="1452"/>
                  </a:lnTo>
                  <a:lnTo>
                    <a:pt x="1050" y="1399"/>
                  </a:lnTo>
                  <a:lnTo>
                    <a:pt x="1078" y="1351"/>
                  </a:lnTo>
                  <a:lnTo>
                    <a:pt x="1109" y="1314"/>
                  </a:lnTo>
                  <a:lnTo>
                    <a:pt x="1137" y="1282"/>
                  </a:lnTo>
                  <a:lnTo>
                    <a:pt x="1155" y="1261"/>
                  </a:lnTo>
                  <a:lnTo>
                    <a:pt x="1182" y="1208"/>
                  </a:lnTo>
                  <a:lnTo>
                    <a:pt x="1209" y="1134"/>
                  </a:lnTo>
                  <a:lnTo>
                    <a:pt x="1232" y="1065"/>
                  </a:lnTo>
                  <a:lnTo>
                    <a:pt x="1241" y="1038"/>
                  </a:lnTo>
                  <a:lnTo>
                    <a:pt x="1232" y="1091"/>
                  </a:lnTo>
                  <a:lnTo>
                    <a:pt x="1218" y="1155"/>
                  </a:lnTo>
                  <a:lnTo>
                    <a:pt x="1205" y="1213"/>
                  </a:lnTo>
                  <a:lnTo>
                    <a:pt x="1196" y="1235"/>
                  </a:lnTo>
                  <a:lnTo>
                    <a:pt x="1237" y="1208"/>
                  </a:lnTo>
                  <a:lnTo>
                    <a:pt x="1282" y="1187"/>
                  </a:lnTo>
                  <a:lnTo>
                    <a:pt x="1332" y="1171"/>
                  </a:lnTo>
                  <a:lnTo>
                    <a:pt x="1382" y="1155"/>
                  </a:lnTo>
                  <a:lnTo>
                    <a:pt x="1428" y="1144"/>
                  </a:lnTo>
                  <a:lnTo>
                    <a:pt x="1473" y="1134"/>
                  </a:lnTo>
                  <a:lnTo>
                    <a:pt x="1514" y="1134"/>
                  </a:lnTo>
                  <a:lnTo>
                    <a:pt x="1550" y="1134"/>
                  </a:lnTo>
                  <a:close/>
                </a:path>
              </a:pathLst>
            </a:custGeom>
            <a:solidFill>
              <a:srgbClr val="2D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20" descr="bee">
            <a:extLst>
              <a:ext uri="{FF2B5EF4-FFF2-40B4-BE49-F238E27FC236}">
                <a16:creationId xmlns:a16="http://schemas.microsoft.com/office/drawing/2014/main" id="{11DF429D-0C0E-8062-8057-A3294FEF20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12192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 descr="animated_fish_2[1]">
            <a:extLst>
              <a:ext uri="{FF2B5EF4-FFF2-40B4-BE49-F238E27FC236}">
                <a16:creationId xmlns:a16="http://schemas.microsoft.com/office/drawing/2014/main" id="{AB831F17-E541-3961-A5F0-57B7DC934C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32766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reeform 22">
            <a:extLst>
              <a:ext uri="{FF2B5EF4-FFF2-40B4-BE49-F238E27FC236}">
                <a16:creationId xmlns:a16="http://schemas.microsoft.com/office/drawing/2014/main" id="{5B9E5176-7455-CEC9-9265-7CD710A4BAFA}"/>
              </a:ext>
            </a:extLst>
          </p:cNvPr>
          <p:cNvSpPr>
            <a:spLocks/>
          </p:cNvSpPr>
          <p:nvPr/>
        </p:nvSpPr>
        <p:spPr bwMode="auto">
          <a:xfrm>
            <a:off x="4572000" y="2743200"/>
            <a:ext cx="3168650" cy="685800"/>
          </a:xfrm>
          <a:custGeom>
            <a:avLst/>
            <a:gdLst>
              <a:gd name="T0" fmla="*/ 232027 w 3100"/>
              <a:gd name="T1" fmla="*/ 21093 h 1203"/>
              <a:gd name="T2" fmla="*/ 51107 w 3100"/>
              <a:gd name="T3" fmla="*/ 102613 h 1203"/>
              <a:gd name="T4" fmla="*/ 0 w 3100"/>
              <a:gd name="T5" fmla="*/ 208647 h 1203"/>
              <a:gd name="T6" fmla="*/ 111414 w 3100"/>
              <a:gd name="T7" fmla="*/ 286748 h 1203"/>
              <a:gd name="T8" fmla="*/ 371039 w 3100"/>
              <a:gd name="T9" fmla="*/ 329503 h 1203"/>
              <a:gd name="T10" fmla="*/ 655195 w 3100"/>
              <a:gd name="T11" fmla="*/ 338054 h 1203"/>
              <a:gd name="T12" fmla="*/ 933219 w 3100"/>
              <a:gd name="T13" fmla="*/ 338054 h 1203"/>
              <a:gd name="T14" fmla="*/ 1281770 w 3100"/>
              <a:gd name="T15" fmla="*/ 338054 h 1203"/>
              <a:gd name="T16" fmla="*/ 1635432 w 3100"/>
              <a:gd name="T17" fmla="*/ 338054 h 1203"/>
              <a:gd name="T18" fmla="*/ 1932877 w 3100"/>
              <a:gd name="T19" fmla="*/ 338054 h 1203"/>
              <a:gd name="T20" fmla="*/ 2095398 w 3100"/>
              <a:gd name="T21" fmla="*/ 338054 h 1203"/>
              <a:gd name="T22" fmla="*/ 2290627 w 3100"/>
              <a:gd name="T23" fmla="*/ 350596 h 1203"/>
              <a:gd name="T24" fmla="*/ 2458259 w 3100"/>
              <a:gd name="T25" fmla="*/ 416725 h 1203"/>
              <a:gd name="T26" fmla="*/ 2480746 w 3100"/>
              <a:gd name="T27" fmla="*/ 567795 h 1203"/>
              <a:gd name="T28" fmla="*/ 2341735 w 3100"/>
              <a:gd name="T29" fmla="*/ 661857 h 1203"/>
              <a:gd name="T30" fmla="*/ 2118907 w 3100"/>
              <a:gd name="T31" fmla="*/ 685800 h 1203"/>
              <a:gd name="T32" fmla="*/ 2118907 w 3100"/>
              <a:gd name="T33" fmla="*/ 685800 h 1203"/>
              <a:gd name="T34" fmla="*/ 2299827 w 3100"/>
              <a:gd name="T35" fmla="*/ 685800 h 1203"/>
              <a:gd name="T36" fmla="*/ 2513455 w 3100"/>
              <a:gd name="T37" fmla="*/ 685800 h 1203"/>
              <a:gd name="T38" fmla="*/ 2713795 w 3100"/>
              <a:gd name="T39" fmla="*/ 685800 h 1203"/>
              <a:gd name="T40" fmla="*/ 2847696 w 3100"/>
              <a:gd name="T41" fmla="*/ 685800 h 1203"/>
              <a:gd name="T42" fmla="*/ 2964221 w 3100"/>
              <a:gd name="T43" fmla="*/ 658436 h 1203"/>
              <a:gd name="T44" fmla="*/ 3099144 w 3100"/>
              <a:gd name="T45" fmla="*/ 555823 h 1203"/>
              <a:gd name="T46" fmla="*/ 3089945 w 3100"/>
              <a:gd name="T47" fmla="*/ 453209 h 1203"/>
              <a:gd name="T48" fmla="*/ 2987730 w 3100"/>
              <a:gd name="T49" fmla="*/ 395632 h 1203"/>
              <a:gd name="T50" fmla="*/ 2825209 w 3100"/>
              <a:gd name="T51" fmla="*/ 338054 h 1203"/>
              <a:gd name="T52" fmla="*/ 2750593 w 3100"/>
              <a:gd name="T53" fmla="*/ 229740 h 1203"/>
              <a:gd name="T54" fmla="*/ 2894715 w 3100"/>
              <a:gd name="T55" fmla="*/ 132827 h 1203"/>
              <a:gd name="T56" fmla="*/ 3108343 w 3100"/>
              <a:gd name="T57" fmla="*/ 66129 h 1203"/>
              <a:gd name="T58" fmla="*/ 2847696 w 3100"/>
              <a:gd name="T59" fmla="*/ 0 h 1203"/>
              <a:gd name="T60" fmla="*/ 2671887 w 3100"/>
              <a:gd name="T61" fmla="*/ 78670 h 1203"/>
              <a:gd name="T62" fmla="*/ 2462348 w 3100"/>
              <a:gd name="T63" fmla="*/ 160191 h 1203"/>
              <a:gd name="T64" fmla="*/ 2471547 w 3100"/>
              <a:gd name="T65" fmla="*/ 259954 h 1203"/>
              <a:gd name="T66" fmla="*/ 2336624 w 3100"/>
              <a:gd name="T67" fmla="*/ 247412 h 1203"/>
              <a:gd name="T68" fmla="*/ 2141394 w 3100"/>
              <a:gd name="T69" fmla="*/ 238861 h 1203"/>
              <a:gd name="T70" fmla="*/ 1923677 w 3100"/>
              <a:gd name="T71" fmla="*/ 238861 h 1203"/>
              <a:gd name="T72" fmla="*/ 1723337 w 3100"/>
              <a:gd name="T73" fmla="*/ 238861 h 1203"/>
              <a:gd name="T74" fmla="*/ 1588414 w 3100"/>
              <a:gd name="T75" fmla="*/ 238861 h 1203"/>
              <a:gd name="T76" fmla="*/ 1458601 w 3100"/>
              <a:gd name="T77" fmla="*/ 238861 h 1203"/>
              <a:gd name="T78" fmla="*/ 1272571 w 3100"/>
              <a:gd name="T79" fmla="*/ 238861 h 1203"/>
              <a:gd name="T80" fmla="*/ 1058942 w 3100"/>
              <a:gd name="T81" fmla="*/ 238861 h 1203"/>
              <a:gd name="T82" fmla="*/ 854513 w 3100"/>
              <a:gd name="T83" fmla="*/ 238861 h 1203"/>
              <a:gd name="T84" fmla="*/ 701192 w 3100"/>
              <a:gd name="T85" fmla="*/ 238861 h 1203"/>
              <a:gd name="T86" fmla="*/ 473253 w 3100"/>
              <a:gd name="T87" fmla="*/ 208647 h 1203"/>
              <a:gd name="T88" fmla="*/ 408858 w 3100"/>
              <a:gd name="T89" fmla="*/ 96343 h 1203"/>
              <a:gd name="T90" fmla="*/ 668483 w 3100"/>
              <a:gd name="T91" fmla="*/ 0 h 120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00" h="1203">
                <a:moveTo>
                  <a:pt x="422" y="0"/>
                </a:moveTo>
                <a:lnTo>
                  <a:pt x="318" y="10"/>
                </a:lnTo>
                <a:lnTo>
                  <a:pt x="227" y="37"/>
                </a:lnTo>
                <a:lnTo>
                  <a:pt x="154" y="74"/>
                </a:lnTo>
                <a:lnTo>
                  <a:pt x="95" y="127"/>
                </a:lnTo>
                <a:lnTo>
                  <a:pt x="50" y="180"/>
                </a:lnTo>
                <a:lnTo>
                  <a:pt x="18" y="244"/>
                </a:lnTo>
                <a:lnTo>
                  <a:pt x="4" y="307"/>
                </a:lnTo>
                <a:lnTo>
                  <a:pt x="0" y="366"/>
                </a:lnTo>
                <a:lnTo>
                  <a:pt x="18" y="419"/>
                </a:lnTo>
                <a:lnTo>
                  <a:pt x="54" y="466"/>
                </a:lnTo>
                <a:lnTo>
                  <a:pt x="109" y="503"/>
                </a:lnTo>
                <a:lnTo>
                  <a:pt x="181" y="535"/>
                </a:lnTo>
                <a:lnTo>
                  <a:pt x="268" y="562"/>
                </a:lnTo>
                <a:lnTo>
                  <a:pt x="363" y="578"/>
                </a:lnTo>
                <a:lnTo>
                  <a:pt x="468" y="588"/>
                </a:lnTo>
                <a:lnTo>
                  <a:pt x="577" y="593"/>
                </a:lnTo>
                <a:lnTo>
                  <a:pt x="641" y="593"/>
                </a:lnTo>
                <a:lnTo>
                  <a:pt x="718" y="593"/>
                </a:lnTo>
                <a:lnTo>
                  <a:pt x="809" y="593"/>
                </a:lnTo>
                <a:lnTo>
                  <a:pt x="913" y="593"/>
                </a:lnTo>
                <a:lnTo>
                  <a:pt x="1023" y="593"/>
                </a:lnTo>
                <a:lnTo>
                  <a:pt x="1136" y="593"/>
                </a:lnTo>
                <a:lnTo>
                  <a:pt x="1254" y="593"/>
                </a:lnTo>
                <a:lnTo>
                  <a:pt x="1373" y="593"/>
                </a:lnTo>
                <a:lnTo>
                  <a:pt x="1491" y="593"/>
                </a:lnTo>
                <a:lnTo>
                  <a:pt x="1600" y="593"/>
                </a:lnTo>
                <a:lnTo>
                  <a:pt x="1709" y="593"/>
                </a:lnTo>
                <a:lnTo>
                  <a:pt x="1804" y="593"/>
                </a:lnTo>
                <a:lnTo>
                  <a:pt x="1891" y="593"/>
                </a:lnTo>
                <a:lnTo>
                  <a:pt x="1959" y="593"/>
                </a:lnTo>
                <a:lnTo>
                  <a:pt x="2014" y="593"/>
                </a:lnTo>
                <a:lnTo>
                  <a:pt x="2050" y="593"/>
                </a:lnTo>
                <a:lnTo>
                  <a:pt x="2109" y="593"/>
                </a:lnTo>
                <a:lnTo>
                  <a:pt x="2173" y="599"/>
                </a:lnTo>
                <a:lnTo>
                  <a:pt x="2241" y="615"/>
                </a:lnTo>
                <a:lnTo>
                  <a:pt x="2305" y="636"/>
                </a:lnTo>
                <a:lnTo>
                  <a:pt x="2359" y="673"/>
                </a:lnTo>
                <a:lnTo>
                  <a:pt x="2405" y="731"/>
                </a:lnTo>
                <a:lnTo>
                  <a:pt x="2432" y="805"/>
                </a:lnTo>
                <a:lnTo>
                  <a:pt x="2441" y="901"/>
                </a:lnTo>
                <a:lnTo>
                  <a:pt x="2427" y="996"/>
                </a:lnTo>
                <a:lnTo>
                  <a:pt x="2395" y="1070"/>
                </a:lnTo>
                <a:lnTo>
                  <a:pt x="2350" y="1123"/>
                </a:lnTo>
                <a:lnTo>
                  <a:pt x="2291" y="1161"/>
                </a:lnTo>
                <a:lnTo>
                  <a:pt x="2223" y="1182"/>
                </a:lnTo>
                <a:lnTo>
                  <a:pt x="2150" y="1198"/>
                </a:lnTo>
                <a:lnTo>
                  <a:pt x="2073" y="1203"/>
                </a:lnTo>
                <a:lnTo>
                  <a:pt x="1995" y="1203"/>
                </a:lnTo>
                <a:lnTo>
                  <a:pt x="2027" y="1203"/>
                </a:lnTo>
                <a:lnTo>
                  <a:pt x="2073" y="1203"/>
                </a:lnTo>
                <a:lnTo>
                  <a:pt x="2127" y="1203"/>
                </a:lnTo>
                <a:lnTo>
                  <a:pt x="2186" y="1203"/>
                </a:lnTo>
                <a:lnTo>
                  <a:pt x="2250" y="1203"/>
                </a:lnTo>
                <a:lnTo>
                  <a:pt x="2318" y="1203"/>
                </a:lnTo>
                <a:lnTo>
                  <a:pt x="2391" y="1203"/>
                </a:lnTo>
                <a:lnTo>
                  <a:pt x="2459" y="1203"/>
                </a:lnTo>
                <a:lnTo>
                  <a:pt x="2527" y="1203"/>
                </a:lnTo>
                <a:lnTo>
                  <a:pt x="2595" y="1203"/>
                </a:lnTo>
                <a:lnTo>
                  <a:pt x="2655" y="1203"/>
                </a:lnTo>
                <a:lnTo>
                  <a:pt x="2709" y="1203"/>
                </a:lnTo>
                <a:lnTo>
                  <a:pt x="2750" y="1203"/>
                </a:lnTo>
                <a:lnTo>
                  <a:pt x="2786" y="1203"/>
                </a:lnTo>
                <a:lnTo>
                  <a:pt x="2805" y="1203"/>
                </a:lnTo>
                <a:lnTo>
                  <a:pt x="2814" y="1203"/>
                </a:lnTo>
                <a:lnTo>
                  <a:pt x="2900" y="1155"/>
                </a:lnTo>
                <a:lnTo>
                  <a:pt x="2964" y="1102"/>
                </a:lnTo>
                <a:lnTo>
                  <a:pt x="3005" y="1039"/>
                </a:lnTo>
                <a:lnTo>
                  <a:pt x="3032" y="975"/>
                </a:lnTo>
                <a:lnTo>
                  <a:pt x="3041" y="911"/>
                </a:lnTo>
                <a:lnTo>
                  <a:pt x="3036" y="848"/>
                </a:lnTo>
                <a:lnTo>
                  <a:pt x="3023" y="795"/>
                </a:lnTo>
                <a:lnTo>
                  <a:pt x="2996" y="747"/>
                </a:lnTo>
                <a:lnTo>
                  <a:pt x="2968" y="721"/>
                </a:lnTo>
                <a:lnTo>
                  <a:pt x="2923" y="694"/>
                </a:lnTo>
                <a:lnTo>
                  <a:pt x="2868" y="662"/>
                </a:lnTo>
                <a:lnTo>
                  <a:pt x="2818" y="631"/>
                </a:lnTo>
                <a:lnTo>
                  <a:pt x="2764" y="593"/>
                </a:lnTo>
                <a:lnTo>
                  <a:pt x="2723" y="540"/>
                </a:lnTo>
                <a:lnTo>
                  <a:pt x="2696" y="482"/>
                </a:lnTo>
                <a:lnTo>
                  <a:pt x="2691" y="403"/>
                </a:lnTo>
                <a:lnTo>
                  <a:pt x="2714" y="328"/>
                </a:lnTo>
                <a:lnTo>
                  <a:pt x="2764" y="275"/>
                </a:lnTo>
                <a:lnTo>
                  <a:pt x="2832" y="233"/>
                </a:lnTo>
                <a:lnTo>
                  <a:pt x="2905" y="191"/>
                </a:lnTo>
                <a:lnTo>
                  <a:pt x="2977" y="153"/>
                </a:lnTo>
                <a:lnTo>
                  <a:pt x="3041" y="116"/>
                </a:lnTo>
                <a:lnTo>
                  <a:pt x="3082" y="63"/>
                </a:lnTo>
                <a:lnTo>
                  <a:pt x="3100" y="0"/>
                </a:lnTo>
                <a:lnTo>
                  <a:pt x="2786" y="0"/>
                </a:lnTo>
                <a:lnTo>
                  <a:pt x="2755" y="53"/>
                </a:lnTo>
                <a:lnTo>
                  <a:pt x="2696" y="95"/>
                </a:lnTo>
                <a:lnTo>
                  <a:pt x="2614" y="138"/>
                </a:lnTo>
                <a:lnTo>
                  <a:pt x="2532" y="175"/>
                </a:lnTo>
                <a:lnTo>
                  <a:pt x="2459" y="222"/>
                </a:lnTo>
                <a:lnTo>
                  <a:pt x="2409" y="281"/>
                </a:lnTo>
                <a:lnTo>
                  <a:pt x="2400" y="360"/>
                </a:lnTo>
                <a:lnTo>
                  <a:pt x="2441" y="466"/>
                </a:lnTo>
                <a:lnTo>
                  <a:pt x="2418" y="456"/>
                </a:lnTo>
                <a:lnTo>
                  <a:pt x="2386" y="445"/>
                </a:lnTo>
                <a:lnTo>
                  <a:pt x="2341" y="440"/>
                </a:lnTo>
                <a:lnTo>
                  <a:pt x="2286" y="434"/>
                </a:lnTo>
                <a:lnTo>
                  <a:pt x="2227" y="429"/>
                </a:lnTo>
                <a:lnTo>
                  <a:pt x="2164" y="424"/>
                </a:lnTo>
                <a:lnTo>
                  <a:pt x="2095" y="419"/>
                </a:lnTo>
                <a:lnTo>
                  <a:pt x="2023" y="419"/>
                </a:lnTo>
                <a:lnTo>
                  <a:pt x="1950" y="419"/>
                </a:lnTo>
                <a:lnTo>
                  <a:pt x="1882" y="419"/>
                </a:lnTo>
                <a:lnTo>
                  <a:pt x="1809" y="419"/>
                </a:lnTo>
                <a:lnTo>
                  <a:pt x="1745" y="419"/>
                </a:lnTo>
                <a:lnTo>
                  <a:pt x="1686" y="419"/>
                </a:lnTo>
                <a:lnTo>
                  <a:pt x="1632" y="419"/>
                </a:lnTo>
                <a:lnTo>
                  <a:pt x="1591" y="419"/>
                </a:lnTo>
                <a:lnTo>
                  <a:pt x="1554" y="419"/>
                </a:lnTo>
                <a:lnTo>
                  <a:pt x="1523" y="419"/>
                </a:lnTo>
                <a:lnTo>
                  <a:pt x="1477" y="419"/>
                </a:lnTo>
                <a:lnTo>
                  <a:pt x="1427" y="419"/>
                </a:lnTo>
                <a:lnTo>
                  <a:pt x="1373" y="419"/>
                </a:lnTo>
                <a:lnTo>
                  <a:pt x="1309" y="419"/>
                </a:lnTo>
                <a:lnTo>
                  <a:pt x="1245" y="419"/>
                </a:lnTo>
                <a:lnTo>
                  <a:pt x="1173" y="419"/>
                </a:lnTo>
                <a:lnTo>
                  <a:pt x="1104" y="419"/>
                </a:lnTo>
                <a:lnTo>
                  <a:pt x="1036" y="419"/>
                </a:lnTo>
                <a:lnTo>
                  <a:pt x="963" y="419"/>
                </a:lnTo>
                <a:lnTo>
                  <a:pt x="900" y="419"/>
                </a:lnTo>
                <a:lnTo>
                  <a:pt x="836" y="419"/>
                </a:lnTo>
                <a:lnTo>
                  <a:pt x="782" y="419"/>
                </a:lnTo>
                <a:lnTo>
                  <a:pt x="732" y="419"/>
                </a:lnTo>
                <a:lnTo>
                  <a:pt x="686" y="419"/>
                </a:lnTo>
                <a:lnTo>
                  <a:pt x="654" y="419"/>
                </a:lnTo>
                <a:lnTo>
                  <a:pt x="545" y="403"/>
                </a:lnTo>
                <a:lnTo>
                  <a:pt x="463" y="366"/>
                </a:lnTo>
                <a:lnTo>
                  <a:pt x="413" y="307"/>
                </a:lnTo>
                <a:lnTo>
                  <a:pt x="391" y="238"/>
                </a:lnTo>
                <a:lnTo>
                  <a:pt x="400" y="169"/>
                </a:lnTo>
                <a:lnTo>
                  <a:pt x="445" y="100"/>
                </a:lnTo>
                <a:lnTo>
                  <a:pt x="527" y="42"/>
                </a:lnTo>
                <a:lnTo>
                  <a:pt x="654" y="0"/>
                </a:lnTo>
                <a:lnTo>
                  <a:pt x="4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" name="Picture 23" descr="lang hoa">
            <a:extLst>
              <a:ext uri="{FF2B5EF4-FFF2-40B4-BE49-F238E27FC236}">
                <a16:creationId xmlns:a16="http://schemas.microsoft.com/office/drawing/2014/main" id="{409A661F-93B4-CB7A-1A20-B50FC7F3E0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95600"/>
            <a:ext cx="28956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46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93642E-7 C 0.00174 0.01225 0.00347 0.02451 0.00799 0.02104 C 0.0125 0.01757 0.03003 -0.01665 0.02708 -0.02127 C 0.02413 -0.0259 -0.00712 -0.01133 -0.00955 -0.00648 " pathEditMode="relative" ptsTypes="aa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C9E2279-511A-3359-2171-D16C6967447D}"/>
              </a:ext>
            </a:extLst>
          </p:cNvPr>
          <p:cNvGrpSpPr>
            <a:grpSpLocks/>
          </p:cNvGrpSpPr>
          <p:nvPr/>
        </p:nvGrpSpPr>
        <p:grpSpPr bwMode="auto">
          <a:xfrm>
            <a:off x="0" y="-26894"/>
            <a:ext cx="9143999" cy="6808694"/>
            <a:chOff x="117" y="51"/>
            <a:chExt cx="5577" cy="4224"/>
          </a:xfrm>
        </p:grpSpPr>
        <p:pic>
          <p:nvPicPr>
            <p:cNvPr id="3" name="il_fi" descr="http://du-lich.chudu24.com/f/d/090309/ho-sen-nha-trang0.jpg">
              <a:extLst>
                <a:ext uri="{FF2B5EF4-FFF2-40B4-BE49-F238E27FC236}">
                  <a16:creationId xmlns:a16="http://schemas.microsoft.com/office/drawing/2014/main" id="{833286E5-FEA7-EAE5-B71A-665E663506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" y="51"/>
              <a:ext cx="5568" cy="4224"/>
            </a:xfrm>
            <a:prstGeom prst="rect">
              <a:avLst/>
            </a:prstGeom>
            <a:noFill/>
            <a:ln w="57150">
              <a:solidFill>
                <a:srgbClr val="66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skybox2">
              <a:extLst>
                <a:ext uri="{FF2B5EF4-FFF2-40B4-BE49-F238E27FC236}">
                  <a16:creationId xmlns:a16="http://schemas.microsoft.com/office/drawing/2014/main" id="{BCE187B4-195A-5EAB-0E13-5B14984098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" y="51"/>
              <a:ext cx="5568" cy="2358"/>
            </a:xfrm>
            <a:prstGeom prst="rect">
              <a:avLst/>
            </a:prstGeom>
            <a:noFill/>
            <a:ln w="57150">
              <a:solidFill>
                <a:srgbClr val="66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5" descr="echd">
            <a:extLst>
              <a:ext uri="{FF2B5EF4-FFF2-40B4-BE49-F238E27FC236}">
                <a16:creationId xmlns:a16="http://schemas.microsoft.com/office/drawing/2014/main" id="{9BAECA1D-5192-A45B-5469-F65BC79B0A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362">
            <a:off x="5924550" y="4046538"/>
            <a:ext cx="22494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imagesCAUGPYO1">
            <a:extLst>
              <a:ext uri="{FF2B5EF4-FFF2-40B4-BE49-F238E27FC236}">
                <a16:creationId xmlns:a16="http://schemas.microsoft.com/office/drawing/2014/main" id="{ECA9CB6C-F351-6B36-B0E7-7B4E99392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4089400"/>
            <a:ext cx="3011487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sun14[1]">
            <a:extLst>
              <a:ext uri="{FF2B5EF4-FFF2-40B4-BE49-F238E27FC236}">
                <a16:creationId xmlns:a16="http://schemas.microsoft.com/office/drawing/2014/main" id="{084D5D94-9770-7CE4-8879-693FAD5B26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8">
            <a:extLst>
              <a:ext uri="{FF2B5EF4-FFF2-40B4-BE49-F238E27FC236}">
                <a16:creationId xmlns:a16="http://schemas.microsoft.com/office/drawing/2014/main" id="{8352403E-CF7D-16E3-FFE7-EB04E35F8313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1905000"/>
            <a:ext cx="1219200" cy="1798638"/>
            <a:chOff x="0" y="432"/>
            <a:chExt cx="2572" cy="2909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E27E192-7938-1182-59B3-40BF378CC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32"/>
              <a:ext cx="2572" cy="1674"/>
            </a:xfrm>
            <a:custGeom>
              <a:avLst/>
              <a:gdLst>
                <a:gd name="T0" fmla="*/ 1611 w 2083"/>
                <a:gd name="T1" fmla="*/ 145 h 1781"/>
                <a:gd name="T2" fmla="*/ 1437 w 2083"/>
                <a:gd name="T3" fmla="*/ 15 h 1781"/>
                <a:gd name="T4" fmla="*/ 1174 w 2083"/>
                <a:gd name="T5" fmla="*/ 39 h 1781"/>
                <a:gd name="T6" fmla="*/ 977 w 2083"/>
                <a:gd name="T7" fmla="*/ 204 h 1781"/>
                <a:gd name="T8" fmla="*/ 921 w 2083"/>
                <a:gd name="T9" fmla="*/ 399 h 1781"/>
                <a:gd name="T10" fmla="*/ 932 w 2083"/>
                <a:gd name="T11" fmla="*/ 533 h 1781"/>
                <a:gd name="T12" fmla="*/ 848 w 2083"/>
                <a:gd name="T13" fmla="*/ 613 h 1781"/>
                <a:gd name="T14" fmla="*/ 820 w 2083"/>
                <a:gd name="T15" fmla="*/ 513 h 1781"/>
                <a:gd name="T16" fmla="*/ 882 w 2083"/>
                <a:gd name="T17" fmla="*/ 418 h 1781"/>
                <a:gd name="T18" fmla="*/ 803 w 2083"/>
                <a:gd name="T19" fmla="*/ 234 h 1781"/>
                <a:gd name="T20" fmla="*/ 500 w 2083"/>
                <a:gd name="T21" fmla="*/ 279 h 1781"/>
                <a:gd name="T22" fmla="*/ 309 w 2083"/>
                <a:gd name="T23" fmla="*/ 523 h 1781"/>
                <a:gd name="T24" fmla="*/ 405 w 2083"/>
                <a:gd name="T25" fmla="*/ 667 h 1781"/>
                <a:gd name="T26" fmla="*/ 500 w 2083"/>
                <a:gd name="T27" fmla="*/ 737 h 1781"/>
                <a:gd name="T28" fmla="*/ 461 w 2083"/>
                <a:gd name="T29" fmla="*/ 897 h 1781"/>
                <a:gd name="T30" fmla="*/ 293 w 2083"/>
                <a:gd name="T31" fmla="*/ 637 h 1781"/>
                <a:gd name="T32" fmla="*/ 130 w 2083"/>
                <a:gd name="T33" fmla="*/ 747 h 1781"/>
                <a:gd name="T34" fmla="*/ 112 w 2083"/>
                <a:gd name="T35" fmla="*/ 916 h 1781"/>
                <a:gd name="T36" fmla="*/ 0 w 2083"/>
                <a:gd name="T37" fmla="*/ 981 h 1781"/>
                <a:gd name="T38" fmla="*/ 112 w 2083"/>
                <a:gd name="T39" fmla="*/ 1211 h 1781"/>
                <a:gd name="T40" fmla="*/ 191 w 2083"/>
                <a:gd name="T41" fmla="*/ 1365 h 1781"/>
                <a:gd name="T42" fmla="*/ 286 w 2083"/>
                <a:gd name="T43" fmla="*/ 1564 h 1781"/>
                <a:gd name="T44" fmla="*/ 848 w 2083"/>
                <a:gd name="T45" fmla="*/ 1649 h 1781"/>
                <a:gd name="T46" fmla="*/ 1106 w 2083"/>
                <a:gd name="T47" fmla="*/ 1594 h 1781"/>
                <a:gd name="T48" fmla="*/ 1168 w 2083"/>
                <a:gd name="T49" fmla="*/ 1499 h 1781"/>
                <a:gd name="T50" fmla="*/ 1190 w 2083"/>
                <a:gd name="T51" fmla="*/ 1430 h 1781"/>
                <a:gd name="T52" fmla="*/ 1342 w 2083"/>
                <a:gd name="T53" fmla="*/ 1415 h 1781"/>
                <a:gd name="T54" fmla="*/ 1488 w 2083"/>
                <a:gd name="T55" fmla="*/ 1330 h 1781"/>
                <a:gd name="T56" fmla="*/ 1510 w 2083"/>
                <a:gd name="T57" fmla="*/ 1385 h 1781"/>
                <a:gd name="T58" fmla="*/ 1567 w 2083"/>
                <a:gd name="T59" fmla="*/ 1484 h 1781"/>
                <a:gd name="T60" fmla="*/ 1578 w 2083"/>
                <a:gd name="T61" fmla="*/ 1594 h 1781"/>
                <a:gd name="T62" fmla="*/ 1724 w 2083"/>
                <a:gd name="T63" fmla="*/ 1664 h 1781"/>
                <a:gd name="T64" fmla="*/ 1993 w 2083"/>
                <a:gd name="T65" fmla="*/ 1659 h 1781"/>
                <a:gd name="T66" fmla="*/ 2263 w 2083"/>
                <a:gd name="T67" fmla="*/ 1555 h 1781"/>
                <a:gd name="T68" fmla="*/ 2465 w 2083"/>
                <a:gd name="T69" fmla="*/ 1390 h 1781"/>
                <a:gd name="T70" fmla="*/ 2566 w 2083"/>
                <a:gd name="T71" fmla="*/ 1220 h 1781"/>
                <a:gd name="T72" fmla="*/ 2537 w 2083"/>
                <a:gd name="T73" fmla="*/ 1081 h 1781"/>
                <a:gd name="T74" fmla="*/ 2471 w 2083"/>
                <a:gd name="T75" fmla="*/ 986 h 1781"/>
                <a:gd name="T76" fmla="*/ 2465 w 2083"/>
                <a:gd name="T77" fmla="*/ 787 h 1781"/>
                <a:gd name="T78" fmla="*/ 2330 w 2083"/>
                <a:gd name="T79" fmla="*/ 682 h 1781"/>
                <a:gd name="T80" fmla="*/ 2224 w 2083"/>
                <a:gd name="T81" fmla="*/ 657 h 1781"/>
                <a:gd name="T82" fmla="*/ 2145 w 2083"/>
                <a:gd name="T83" fmla="*/ 618 h 1781"/>
                <a:gd name="T84" fmla="*/ 2044 w 2083"/>
                <a:gd name="T85" fmla="*/ 637 h 1781"/>
                <a:gd name="T86" fmla="*/ 2213 w 2083"/>
                <a:gd name="T87" fmla="*/ 493 h 1781"/>
                <a:gd name="T88" fmla="*/ 2151 w 2083"/>
                <a:gd name="T89" fmla="*/ 379 h 1781"/>
                <a:gd name="T90" fmla="*/ 2083 w 2083"/>
                <a:gd name="T91" fmla="*/ 334 h 1781"/>
                <a:gd name="T92" fmla="*/ 1982 w 2083"/>
                <a:gd name="T93" fmla="*/ 169 h 1781"/>
                <a:gd name="T94" fmla="*/ 1695 w 2083"/>
                <a:gd name="T95" fmla="*/ 254 h 178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083" h="1781">
                  <a:moveTo>
                    <a:pt x="1296" y="297"/>
                  </a:moveTo>
                  <a:lnTo>
                    <a:pt x="1314" y="222"/>
                  </a:lnTo>
                  <a:lnTo>
                    <a:pt x="1305" y="154"/>
                  </a:lnTo>
                  <a:lnTo>
                    <a:pt x="1278" y="95"/>
                  </a:lnTo>
                  <a:lnTo>
                    <a:pt x="1228" y="48"/>
                  </a:lnTo>
                  <a:lnTo>
                    <a:pt x="1164" y="16"/>
                  </a:lnTo>
                  <a:lnTo>
                    <a:pt x="1096" y="0"/>
                  </a:lnTo>
                  <a:lnTo>
                    <a:pt x="1023" y="10"/>
                  </a:lnTo>
                  <a:lnTo>
                    <a:pt x="951" y="42"/>
                  </a:lnTo>
                  <a:lnTo>
                    <a:pt x="887" y="95"/>
                  </a:lnTo>
                  <a:lnTo>
                    <a:pt x="832" y="154"/>
                  </a:lnTo>
                  <a:lnTo>
                    <a:pt x="791" y="217"/>
                  </a:lnTo>
                  <a:lnTo>
                    <a:pt x="764" y="286"/>
                  </a:lnTo>
                  <a:lnTo>
                    <a:pt x="746" y="355"/>
                  </a:lnTo>
                  <a:lnTo>
                    <a:pt x="746" y="424"/>
                  </a:lnTo>
                  <a:lnTo>
                    <a:pt x="764" y="493"/>
                  </a:lnTo>
                  <a:lnTo>
                    <a:pt x="796" y="562"/>
                  </a:lnTo>
                  <a:lnTo>
                    <a:pt x="755" y="567"/>
                  </a:lnTo>
                  <a:lnTo>
                    <a:pt x="723" y="583"/>
                  </a:lnTo>
                  <a:lnTo>
                    <a:pt x="701" y="609"/>
                  </a:lnTo>
                  <a:lnTo>
                    <a:pt x="687" y="652"/>
                  </a:lnTo>
                  <a:lnTo>
                    <a:pt x="678" y="609"/>
                  </a:lnTo>
                  <a:lnTo>
                    <a:pt x="673" y="572"/>
                  </a:lnTo>
                  <a:lnTo>
                    <a:pt x="664" y="546"/>
                  </a:lnTo>
                  <a:lnTo>
                    <a:pt x="646" y="525"/>
                  </a:lnTo>
                  <a:lnTo>
                    <a:pt x="691" y="503"/>
                  </a:lnTo>
                  <a:lnTo>
                    <a:pt x="714" y="445"/>
                  </a:lnTo>
                  <a:lnTo>
                    <a:pt x="714" y="376"/>
                  </a:lnTo>
                  <a:lnTo>
                    <a:pt x="691" y="307"/>
                  </a:lnTo>
                  <a:lnTo>
                    <a:pt x="650" y="249"/>
                  </a:lnTo>
                  <a:lnTo>
                    <a:pt x="587" y="217"/>
                  </a:lnTo>
                  <a:lnTo>
                    <a:pt x="505" y="228"/>
                  </a:lnTo>
                  <a:lnTo>
                    <a:pt x="405" y="297"/>
                  </a:lnTo>
                  <a:lnTo>
                    <a:pt x="319" y="392"/>
                  </a:lnTo>
                  <a:lnTo>
                    <a:pt x="269" y="477"/>
                  </a:lnTo>
                  <a:lnTo>
                    <a:pt x="250" y="556"/>
                  </a:lnTo>
                  <a:lnTo>
                    <a:pt x="260" y="620"/>
                  </a:lnTo>
                  <a:lnTo>
                    <a:pt x="287" y="673"/>
                  </a:lnTo>
                  <a:lnTo>
                    <a:pt x="328" y="710"/>
                  </a:lnTo>
                  <a:lnTo>
                    <a:pt x="378" y="731"/>
                  </a:lnTo>
                  <a:lnTo>
                    <a:pt x="428" y="742"/>
                  </a:lnTo>
                  <a:lnTo>
                    <a:pt x="405" y="784"/>
                  </a:lnTo>
                  <a:lnTo>
                    <a:pt x="387" y="837"/>
                  </a:lnTo>
                  <a:lnTo>
                    <a:pt x="378" y="896"/>
                  </a:lnTo>
                  <a:lnTo>
                    <a:pt x="373" y="954"/>
                  </a:lnTo>
                  <a:lnTo>
                    <a:pt x="341" y="811"/>
                  </a:lnTo>
                  <a:lnTo>
                    <a:pt x="296" y="721"/>
                  </a:lnTo>
                  <a:lnTo>
                    <a:pt x="237" y="678"/>
                  </a:lnTo>
                  <a:lnTo>
                    <a:pt x="182" y="684"/>
                  </a:lnTo>
                  <a:lnTo>
                    <a:pt x="137" y="721"/>
                  </a:lnTo>
                  <a:lnTo>
                    <a:pt x="105" y="795"/>
                  </a:lnTo>
                  <a:lnTo>
                    <a:pt x="96" y="890"/>
                  </a:lnTo>
                  <a:lnTo>
                    <a:pt x="123" y="1007"/>
                  </a:lnTo>
                  <a:lnTo>
                    <a:pt x="91" y="975"/>
                  </a:lnTo>
                  <a:lnTo>
                    <a:pt x="55" y="975"/>
                  </a:lnTo>
                  <a:lnTo>
                    <a:pt x="23" y="996"/>
                  </a:lnTo>
                  <a:lnTo>
                    <a:pt x="0" y="1044"/>
                  </a:lnTo>
                  <a:lnTo>
                    <a:pt x="0" y="1113"/>
                  </a:lnTo>
                  <a:lnTo>
                    <a:pt x="28" y="1192"/>
                  </a:lnTo>
                  <a:lnTo>
                    <a:pt x="91" y="1288"/>
                  </a:lnTo>
                  <a:lnTo>
                    <a:pt x="200" y="1389"/>
                  </a:lnTo>
                  <a:lnTo>
                    <a:pt x="173" y="1404"/>
                  </a:lnTo>
                  <a:lnTo>
                    <a:pt x="155" y="1452"/>
                  </a:lnTo>
                  <a:lnTo>
                    <a:pt x="150" y="1521"/>
                  </a:lnTo>
                  <a:lnTo>
                    <a:pt x="173" y="1595"/>
                  </a:lnTo>
                  <a:lnTo>
                    <a:pt x="232" y="1664"/>
                  </a:lnTo>
                  <a:lnTo>
                    <a:pt x="328" y="1723"/>
                  </a:lnTo>
                  <a:lnTo>
                    <a:pt x="478" y="1754"/>
                  </a:lnTo>
                  <a:lnTo>
                    <a:pt x="687" y="1754"/>
                  </a:lnTo>
                  <a:lnTo>
                    <a:pt x="778" y="1738"/>
                  </a:lnTo>
                  <a:lnTo>
                    <a:pt x="846" y="1723"/>
                  </a:lnTo>
                  <a:lnTo>
                    <a:pt x="896" y="1696"/>
                  </a:lnTo>
                  <a:lnTo>
                    <a:pt x="928" y="1664"/>
                  </a:lnTo>
                  <a:lnTo>
                    <a:pt x="941" y="1632"/>
                  </a:lnTo>
                  <a:lnTo>
                    <a:pt x="946" y="1595"/>
                  </a:lnTo>
                  <a:lnTo>
                    <a:pt x="941" y="1558"/>
                  </a:lnTo>
                  <a:lnTo>
                    <a:pt x="928" y="1516"/>
                  </a:lnTo>
                  <a:lnTo>
                    <a:pt x="964" y="1521"/>
                  </a:lnTo>
                  <a:lnTo>
                    <a:pt x="1005" y="1521"/>
                  </a:lnTo>
                  <a:lnTo>
                    <a:pt x="1046" y="1516"/>
                  </a:lnTo>
                  <a:lnTo>
                    <a:pt x="1087" y="1505"/>
                  </a:lnTo>
                  <a:lnTo>
                    <a:pt x="1132" y="1484"/>
                  </a:lnTo>
                  <a:lnTo>
                    <a:pt x="1169" y="1452"/>
                  </a:lnTo>
                  <a:lnTo>
                    <a:pt x="1205" y="1415"/>
                  </a:lnTo>
                  <a:lnTo>
                    <a:pt x="1232" y="1362"/>
                  </a:lnTo>
                  <a:lnTo>
                    <a:pt x="1219" y="1426"/>
                  </a:lnTo>
                  <a:lnTo>
                    <a:pt x="1223" y="1473"/>
                  </a:lnTo>
                  <a:lnTo>
                    <a:pt x="1251" y="1510"/>
                  </a:lnTo>
                  <a:lnTo>
                    <a:pt x="1296" y="1537"/>
                  </a:lnTo>
                  <a:lnTo>
                    <a:pt x="1269" y="1579"/>
                  </a:lnTo>
                  <a:lnTo>
                    <a:pt x="1255" y="1616"/>
                  </a:lnTo>
                  <a:lnTo>
                    <a:pt x="1260" y="1659"/>
                  </a:lnTo>
                  <a:lnTo>
                    <a:pt x="1278" y="1696"/>
                  </a:lnTo>
                  <a:lnTo>
                    <a:pt x="1310" y="1728"/>
                  </a:lnTo>
                  <a:lnTo>
                    <a:pt x="1351" y="1754"/>
                  </a:lnTo>
                  <a:lnTo>
                    <a:pt x="1396" y="1770"/>
                  </a:lnTo>
                  <a:lnTo>
                    <a:pt x="1451" y="1781"/>
                  </a:lnTo>
                  <a:lnTo>
                    <a:pt x="1532" y="1781"/>
                  </a:lnTo>
                  <a:lnTo>
                    <a:pt x="1614" y="1765"/>
                  </a:lnTo>
                  <a:lnTo>
                    <a:pt x="1692" y="1733"/>
                  </a:lnTo>
                  <a:lnTo>
                    <a:pt x="1764" y="1696"/>
                  </a:lnTo>
                  <a:lnTo>
                    <a:pt x="1833" y="1654"/>
                  </a:lnTo>
                  <a:lnTo>
                    <a:pt x="1896" y="1601"/>
                  </a:lnTo>
                  <a:lnTo>
                    <a:pt x="1951" y="1542"/>
                  </a:lnTo>
                  <a:lnTo>
                    <a:pt x="1996" y="1479"/>
                  </a:lnTo>
                  <a:lnTo>
                    <a:pt x="2033" y="1420"/>
                  </a:lnTo>
                  <a:lnTo>
                    <a:pt x="2060" y="1357"/>
                  </a:lnTo>
                  <a:lnTo>
                    <a:pt x="2078" y="1298"/>
                  </a:lnTo>
                  <a:lnTo>
                    <a:pt x="2083" y="1245"/>
                  </a:lnTo>
                  <a:lnTo>
                    <a:pt x="2073" y="1192"/>
                  </a:lnTo>
                  <a:lnTo>
                    <a:pt x="2055" y="1150"/>
                  </a:lnTo>
                  <a:lnTo>
                    <a:pt x="2023" y="1118"/>
                  </a:lnTo>
                  <a:lnTo>
                    <a:pt x="1973" y="1097"/>
                  </a:lnTo>
                  <a:lnTo>
                    <a:pt x="2001" y="1049"/>
                  </a:lnTo>
                  <a:lnTo>
                    <a:pt x="2014" y="980"/>
                  </a:lnTo>
                  <a:lnTo>
                    <a:pt x="2010" y="906"/>
                  </a:lnTo>
                  <a:lnTo>
                    <a:pt x="1996" y="837"/>
                  </a:lnTo>
                  <a:lnTo>
                    <a:pt x="1969" y="774"/>
                  </a:lnTo>
                  <a:lnTo>
                    <a:pt x="1933" y="737"/>
                  </a:lnTo>
                  <a:lnTo>
                    <a:pt x="1887" y="726"/>
                  </a:lnTo>
                  <a:lnTo>
                    <a:pt x="1833" y="752"/>
                  </a:lnTo>
                  <a:lnTo>
                    <a:pt x="1814" y="726"/>
                  </a:lnTo>
                  <a:lnTo>
                    <a:pt x="1801" y="699"/>
                  </a:lnTo>
                  <a:lnTo>
                    <a:pt x="1782" y="684"/>
                  </a:lnTo>
                  <a:lnTo>
                    <a:pt x="1760" y="668"/>
                  </a:lnTo>
                  <a:lnTo>
                    <a:pt x="1737" y="657"/>
                  </a:lnTo>
                  <a:lnTo>
                    <a:pt x="1714" y="657"/>
                  </a:lnTo>
                  <a:lnTo>
                    <a:pt x="1687" y="662"/>
                  </a:lnTo>
                  <a:lnTo>
                    <a:pt x="1655" y="678"/>
                  </a:lnTo>
                  <a:lnTo>
                    <a:pt x="1728" y="631"/>
                  </a:lnTo>
                  <a:lnTo>
                    <a:pt x="1773" y="578"/>
                  </a:lnTo>
                  <a:lnTo>
                    <a:pt x="1792" y="525"/>
                  </a:lnTo>
                  <a:lnTo>
                    <a:pt x="1792" y="472"/>
                  </a:lnTo>
                  <a:lnTo>
                    <a:pt x="1773" y="429"/>
                  </a:lnTo>
                  <a:lnTo>
                    <a:pt x="1742" y="403"/>
                  </a:lnTo>
                  <a:lnTo>
                    <a:pt x="1692" y="397"/>
                  </a:lnTo>
                  <a:lnTo>
                    <a:pt x="1637" y="413"/>
                  </a:lnTo>
                  <a:lnTo>
                    <a:pt x="1687" y="355"/>
                  </a:lnTo>
                  <a:lnTo>
                    <a:pt x="1692" y="286"/>
                  </a:lnTo>
                  <a:lnTo>
                    <a:pt x="1660" y="228"/>
                  </a:lnTo>
                  <a:lnTo>
                    <a:pt x="1605" y="180"/>
                  </a:lnTo>
                  <a:lnTo>
                    <a:pt x="1528" y="169"/>
                  </a:lnTo>
                  <a:lnTo>
                    <a:pt x="1451" y="196"/>
                  </a:lnTo>
                  <a:lnTo>
                    <a:pt x="1373" y="270"/>
                  </a:lnTo>
                  <a:lnTo>
                    <a:pt x="1310" y="413"/>
                  </a:lnTo>
                  <a:lnTo>
                    <a:pt x="1296" y="297"/>
                  </a:lnTo>
                  <a:close/>
                </a:path>
              </a:pathLst>
            </a:custGeom>
            <a:solidFill>
              <a:srgbClr val="5BDB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B185493-B531-DC6B-5CC3-F8D535831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768"/>
              <a:ext cx="1627" cy="2573"/>
            </a:xfrm>
            <a:custGeom>
              <a:avLst/>
              <a:gdLst>
                <a:gd name="T0" fmla="*/ 1432 w 1550"/>
                <a:gd name="T1" fmla="*/ 1153 h 2650"/>
                <a:gd name="T2" fmla="*/ 1089 w 1550"/>
                <a:gd name="T3" fmla="*/ 1487 h 2650"/>
                <a:gd name="T4" fmla="*/ 916 w 1550"/>
                <a:gd name="T5" fmla="*/ 2573 h 2650"/>
                <a:gd name="T6" fmla="*/ 821 w 1550"/>
                <a:gd name="T7" fmla="*/ 2372 h 2650"/>
                <a:gd name="T8" fmla="*/ 811 w 1550"/>
                <a:gd name="T9" fmla="*/ 2032 h 2650"/>
                <a:gd name="T10" fmla="*/ 744 w 1550"/>
                <a:gd name="T11" fmla="*/ 1687 h 2650"/>
                <a:gd name="T12" fmla="*/ 587 w 1550"/>
                <a:gd name="T13" fmla="*/ 1363 h 2650"/>
                <a:gd name="T14" fmla="*/ 291 w 1550"/>
                <a:gd name="T15" fmla="*/ 1090 h 2650"/>
                <a:gd name="T16" fmla="*/ 28 w 1550"/>
                <a:gd name="T17" fmla="*/ 962 h 2650"/>
                <a:gd name="T18" fmla="*/ 143 w 1550"/>
                <a:gd name="T19" fmla="*/ 998 h 2650"/>
                <a:gd name="T20" fmla="*/ 296 w 1550"/>
                <a:gd name="T21" fmla="*/ 1065 h 2650"/>
                <a:gd name="T22" fmla="*/ 463 w 1550"/>
                <a:gd name="T23" fmla="*/ 1184 h 2650"/>
                <a:gd name="T24" fmla="*/ 626 w 1550"/>
                <a:gd name="T25" fmla="*/ 1363 h 2650"/>
                <a:gd name="T26" fmla="*/ 763 w 1550"/>
                <a:gd name="T27" fmla="*/ 1631 h 2650"/>
                <a:gd name="T28" fmla="*/ 711 w 1550"/>
                <a:gd name="T29" fmla="*/ 1271 h 2650"/>
                <a:gd name="T30" fmla="*/ 525 w 1550"/>
                <a:gd name="T31" fmla="*/ 679 h 2650"/>
                <a:gd name="T32" fmla="*/ 320 w 1550"/>
                <a:gd name="T33" fmla="*/ 314 h 2650"/>
                <a:gd name="T34" fmla="*/ 463 w 1550"/>
                <a:gd name="T35" fmla="*/ 509 h 2650"/>
                <a:gd name="T36" fmla="*/ 549 w 1550"/>
                <a:gd name="T37" fmla="*/ 679 h 2650"/>
                <a:gd name="T38" fmla="*/ 540 w 1550"/>
                <a:gd name="T39" fmla="*/ 427 h 2650"/>
                <a:gd name="T40" fmla="*/ 472 w 1550"/>
                <a:gd name="T41" fmla="*/ 154 h 2650"/>
                <a:gd name="T42" fmla="*/ 553 w 1550"/>
                <a:gd name="T43" fmla="*/ 370 h 2650"/>
                <a:gd name="T44" fmla="*/ 596 w 1550"/>
                <a:gd name="T45" fmla="*/ 658 h 2650"/>
                <a:gd name="T46" fmla="*/ 658 w 1550"/>
                <a:gd name="T47" fmla="*/ 916 h 2650"/>
                <a:gd name="T48" fmla="*/ 787 w 1550"/>
                <a:gd name="T49" fmla="*/ 1358 h 2650"/>
                <a:gd name="T50" fmla="*/ 868 w 1550"/>
                <a:gd name="T51" fmla="*/ 1888 h 2650"/>
                <a:gd name="T52" fmla="*/ 941 w 1550"/>
                <a:gd name="T53" fmla="*/ 1559 h 2650"/>
                <a:gd name="T54" fmla="*/ 978 w 1550"/>
                <a:gd name="T55" fmla="*/ 1121 h 2650"/>
                <a:gd name="T56" fmla="*/ 921 w 1550"/>
                <a:gd name="T57" fmla="*/ 627 h 2650"/>
                <a:gd name="T58" fmla="*/ 830 w 1550"/>
                <a:gd name="T59" fmla="*/ 262 h 2650"/>
                <a:gd name="T60" fmla="*/ 749 w 1550"/>
                <a:gd name="T61" fmla="*/ 41 h 2650"/>
                <a:gd name="T62" fmla="*/ 787 w 1550"/>
                <a:gd name="T63" fmla="*/ 113 h 2650"/>
                <a:gd name="T64" fmla="*/ 902 w 1550"/>
                <a:gd name="T65" fmla="*/ 452 h 2650"/>
                <a:gd name="T66" fmla="*/ 978 w 1550"/>
                <a:gd name="T67" fmla="*/ 839 h 2650"/>
                <a:gd name="T68" fmla="*/ 1093 w 1550"/>
                <a:gd name="T69" fmla="*/ 596 h 2650"/>
                <a:gd name="T70" fmla="*/ 1226 w 1550"/>
                <a:gd name="T71" fmla="*/ 339 h 2650"/>
                <a:gd name="T72" fmla="*/ 1265 w 1550"/>
                <a:gd name="T73" fmla="*/ 251 h 2650"/>
                <a:gd name="T74" fmla="*/ 1150 w 1550"/>
                <a:gd name="T75" fmla="*/ 551 h 2650"/>
                <a:gd name="T76" fmla="*/ 1012 w 1550"/>
                <a:gd name="T77" fmla="*/ 844 h 2650"/>
                <a:gd name="T78" fmla="*/ 1012 w 1550"/>
                <a:gd name="T79" fmla="*/ 1054 h 2650"/>
                <a:gd name="T80" fmla="*/ 1079 w 1550"/>
                <a:gd name="T81" fmla="*/ 1137 h 2650"/>
                <a:gd name="T82" fmla="*/ 1260 w 1550"/>
                <a:gd name="T83" fmla="*/ 864 h 2650"/>
                <a:gd name="T84" fmla="*/ 1355 w 1550"/>
                <a:gd name="T85" fmla="*/ 473 h 2650"/>
                <a:gd name="T86" fmla="*/ 1365 w 1550"/>
                <a:gd name="T87" fmla="*/ 499 h 2650"/>
                <a:gd name="T88" fmla="*/ 1374 w 1550"/>
                <a:gd name="T89" fmla="*/ 699 h 2650"/>
                <a:gd name="T90" fmla="*/ 1465 w 1550"/>
                <a:gd name="T91" fmla="*/ 535 h 2650"/>
                <a:gd name="T92" fmla="*/ 1522 w 1550"/>
                <a:gd name="T93" fmla="*/ 375 h 2650"/>
                <a:gd name="T94" fmla="*/ 1518 w 1550"/>
                <a:gd name="T95" fmla="*/ 432 h 2650"/>
                <a:gd name="T96" fmla="*/ 1456 w 1550"/>
                <a:gd name="T97" fmla="*/ 622 h 2650"/>
                <a:gd name="T98" fmla="*/ 1327 w 1550"/>
                <a:gd name="T99" fmla="*/ 782 h 2650"/>
                <a:gd name="T100" fmla="*/ 1269 w 1550"/>
                <a:gd name="T101" fmla="*/ 920 h 2650"/>
                <a:gd name="T102" fmla="*/ 1198 w 1550"/>
                <a:gd name="T103" fmla="*/ 1045 h 2650"/>
                <a:gd name="T104" fmla="*/ 1132 w 1550"/>
                <a:gd name="T105" fmla="*/ 1126 h 2650"/>
                <a:gd name="T106" fmla="*/ 1064 w 1550"/>
                <a:gd name="T107" fmla="*/ 1220 h 2650"/>
                <a:gd name="T108" fmla="*/ 1002 w 1550"/>
                <a:gd name="T109" fmla="*/ 1435 h 2650"/>
                <a:gd name="T110" fmla="*/ 1036 w 1550"/>
                <a:gd name="T111" fmla="*/ 1461 h 2650"/>
                <a:gd name="T112" fmla="*/ 1132 w 1550"/>
                <a:gd name="T113" fmla="*/ 1312 h 2650"/>
                <a:gd name="T114" fmla="*/ 1212 w 1550"/>
                <a:gd name="T115" fmla="*/ 1224 h 2650"/>
                <a:gd name="T116" fmla="*/ 1293 w 1550"/>
                <a:gd name="T117" fmla="*/ 1034 h 2650"/>
                <a:gd name="T118" fmla="*/ 1279 w 1550"/>
                <a:gd name="T119" fmla="*/ 1121 h 2650"/>
                <a:gd name="T120" fmla="*/ 1298 w 1550"/>
                <a:gd name="T121" fmla="*/ 1173 h 2650"/>
                <a:gd name="T122" fmla="*/ 1451 w 1550"/>
                <a:gd name="T123" fmla="*/ 1121 h 2650"/>
                <a:gd name="T124" fmla="*/ 1589 w 1550"/>
                <a:gd name="T125" fmla="*/ 1101 h 26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50" h="2650">
                  <a:moveTo>
                    <a:pt x="1550" y="1134"/>
                  </a:moveTo>
                  <a:lnTo>
                    <a:pt x="1468" y="1155"/>
                  </a:lnTo>
                  <a:lnTo>
                    <a:pt x="1364" y="1187"/>
                  </a:lnTo>
                  <a:lnTo>
                    <a:pt x="1255" y="1245"/>
                  </a:lnTo>
                  <a:lnTo>
                    <a:pt x="1141" y="1357"/>
                  </a:lnTo>
                  <a:lnTo>
                    <a:pt x="1037" y="1531"/>
                  </a:lnTo>
                  <a:lnTo>
                    <a:pt x="955" y="1791"/>
                  </a:lnTo>
                  <a:lnTo>
                    <a:pt x="896" y="2157"/>
                  </a:lnTo>
                  <a:lnTo>
                    <a:pt x="873" y="2650"/>
                  </a:lnTo>
                  <a:lnTo>
                    <a:pt x="782" y="2650"/>
                  </a:lnTo>
                  <a:lnTo>
                    <a:pt x="782" y="2549"/>
                  </a:lnTo>
                  <a:lnTo>
                    <a:pt x="782" y="2443"/>
                  </a:lnTo>
                  <a:lnTo>
                    <a:pt x="782" y="2332"/>
                  </a:lnTo>
                  <a:lnTo>
                    <a:pt x="777" y="2215"/>
                  </a:lnTo>
                  <a:lnTo>
                    <a:pt x="773" y="2093"/>
                  </a:lnTo>
                  <a:lnTo>
                    <a:pt x="759" y="1977"/>
                  </a:lnTo>
                  <a:lnTo>
                    <a:pt x="737" y="1855"/>
                  </a:lnTo>
                  <a:lnTo>
                    <a:pt x="709" y="1738"/>
                  </a:lnTo>
                  <a:lnTo>
                    <a:pt x="673" y="1622"/>
                  </a:lnTo>
                  <a:lnTo>
                    <a:pt x="623" y="1510"/>
                  </a:lnTo>
                  <a:lnTo>
                    <a:pt x="559" y="1404"/>
                  </a:lnTo>
                  <a:lnTo>
                    <a:pt x="482" y="1304"/>
                  </a:lnTo>
                  <a:lnTo>
                    <a:pt x="386" y="1208"/>
                  </a:lnTo>
                  <a:lnTo>
                    <a:pt x="277" y="1123"/>
                  </a:lnTo>
                  <a:lnTo>
                    <a:pt x="150" y="1049"/>
                  </a:lnTo>
                  <a:lnTo>
                    <a:pt x="0" y="985"/>
                  </a:lnTo>
                  <a:lnTo>
                    <a:pt x="27" y="991"/>
                  </a:lnTo>
                  <a:lnTo>
                    <a:pt x="59" y="1001"/>
                  </a:lnTo>
                  <a:lnTo>
                    <a:pt x="96" y="1012"/>
                  </a:lnTo>
                  <a:lnTo>
                    <a:pt x="136" y="1028"/>
                  </a:lnTo>
                  <a:lnTo>
                    <a:pt x="182" y="1049"/>
                  </a:lnTo>
                  <a:lnTo>
                    <a:pt x="232" y="1070"/>
                  </a:lnTo>
                  <a:lnTo>
                    <a:pt x="282" y="1097"/>
                  </a:lnTo>
                  <a:lnTo>
                    <a:pt x="332" y="1134"/>
                  </a:lnTo>
                  <a:lnTo>
                    <a:pt x="386" y="1171"/>
                  </a:lnTo>
                  <a:lnTo>
                    <a:pt x="441" y="1219"/>
                  </a:lnTo>
                  <a:lnTo>
                    <a:pt x="491" y="1272"/>
                  </a:lnTo>
                  <a:lnTo>
                    <a:pt x="546" y="1335"/>
                  </a:lnTo>
                  <a:lnTo>
                    <a:pt x="596" y="1404"/>
                  </a:lnTo>
                  <a:lnTo>
                    <a:pt x="641" y="1489"/>
                  </a:lnTo>
                  <a:lnTo>
                    <a:pt x="687" y="1579"/>
                  </a:lnTo>
                  <a:lnTo>
                    <a:pt x="727" y="1680"/>
                  </a:lnTo>
                  <a:lnTo>
                    <a:pt x="718" y="1595"/>
                  </a:lnTo>
                  <a:lnTo>
                    <a:pt x="700" y="1468"/>
                  </a:lnTo>
                  <a:lnTo>
                    <a:pt x="677" y="1309"/>
                  </a:lnTo>
                  <a:lnTo>
                    <a:pt x="641" y="1118"/>
                  </a:lnTo>
                  <a:lnTo>
                    <a:pt x="582" y="917"/>
                  </a:lnTo>
                  <a:lnTo>
                    <a:pt x="500" y="699"/>
                  </a:lnTo>
                  <a:lnTo>
                    <a:pt x="391" y="477"/>
                  </a:lnTo>
                  <a:lnTo>
                    <a:pt x="246" y="259"/>
                  </a:lnTo>
                  <a:lnTo>
                    <a:pt x="305" y="323"/>
                  </a:lnTo>
                  <a:lnTo>
                    <a:pt x="359" y="392"/>
                  </a:lnTo>
                  <a:lnTo>
                    <a:pt x="400" y="455"/>
                  </a:lnTo>
                  <a:lnTo>
                    <a:pt x="441" y="524"/>
                  </a:lnTo>
                  <a:lnTo>
                    <a:pt x="473" y="588"/>
                  </a:lnTo>
                  <a:lnTo>
                    <a:pt x="500" y="646"/>
                  </a:lnTo>
                  <a:lnTo>
                    <a:pt x="523" y="699"/>
                  </a:lnTo>
                  <a:lnTo>
                    <a:pt x="546" y="747"/>
                  </a:lnTo>
                  <a:lnTo>
                    <a:pt x="541" y="620"/>
                  </a:lnTo>
                  <a:lnTo>
                    <a:pt x="514" y="440"/>
                  </a:lnTo>
                  <a:lnTo>
                    <a:pt x="477" y="249"/>
                  </a:lnTo>
                  <a:lnTo>
                    <a:pt x="423" y="116"/>
                  </a:lnTo>
                  <a:lnTo>
                    <a:pt x="450" y="159"/>
                  </a:lnTo>
                  <a:lnTo>
                    <a:pt x="477" y="222"/>
                  </a:lnTo>
                  <a:lnTo>
                    <a:pt x="505" y="296"/>
                  </a:lnTo>
                  <a:lnTo>
                    <a:pt x="527" y="381"/>
                  </a:lnTo>
                  <a:lnTo>
                    <a:pt x="546" y="477"/>
                  </a:lnTo>
                  <a:lnTo>
                    <a:pt x="559" y="572"/>
                  </a:lnTo>
                  <a:lnTo>
                    <a:pt x="568" y="678"/>
                  </a:lnTo>
                  <a:lnTo>
                    <a:pt x="573" y="784"/>
                  </a:lnTo>
                  <a:lnTo>
                    <a:pt x="596" y="842"/>
                  </a:lnTo>
                  <a:lnTo>
                    <a:pt x="627" y="943"/>
                  </a:lnTo>
                  <a:lnTo>
                    <a:pt x="668" y="1070"/>
                  </a:lnTo>
                  <a:lnTo>
                    <a:pt x="709" y="1229"/>
                  </a:lnTo>
                  <a:lnTo>
                    <a:pt x="750" y="1399"/>
                  </a:lnTo>
                  <a:lnTo>
                    <a:pt x="787" y="1584"/>
                  </a:lnTo>
                  <a:lnTo>
                    <a:pt x="814" y="1765"/>
                  </a:lnTo>
                  <a:lnTo>
                    <a:pt x="827" y="1945"/>
                  </a:lnTo>
                  <a:lnTo>
                    <a:pt x="850" y="1849"/>
                  </a:lnTo>
                  <a:lnTo>
                    <a:pt x="873" y="1738"/>
                  </a:lnTo>
                  <a:lnTo>
                    <a:pt x="896" y="1606"/>
                  </a:lnTo>
                  <a:lnTo>
                    <a:pt x="914" y="1468"/>
                  </a:lnTo>
                  <a:lnTo>
                    <a:pt x="927" y="1314"/>
                  </a:lnTo>
                  <a:lnTo>
                    <a:pt x="932" y="1155"/>
                  </a:lnTo>
                  <a:lnTo>
                    <a:pt x="923" y="985"/>
                  </a:lnTo>
                  <a:lnTo>
                    <a:pt x="905" y="811"/>
                  </a:lnTo>
                  <a:lnTo>
                    <a:pt x="877" y="646"/>
                  </a:lnTo>
                  <a:lnTo>
                    <a:pt x="846" y="503"/>
                  </a:lnTo>
                  <a:lnTo>
                    <a:pt x="818" y="376"/>
                  </a:lnTo>
                  <a:lnTo>
                    <a:pt x="791" y="270"/>
                  </a:lnTo>
                  <a:lnTo>
                    <a:pt x="764" y="180"/>
                  </a:lnTo>
                  <a:lnTo>
                    <a:pt x="737" y="106"/>
                  </a:lnTo>
                  <a:lnTo>
                    <a:pt x="714" y="42"/>
                  </a:lnTo>
                  <a:lnTo>
                    <a:pt x="696" y="0"/>
                  </a:lnTo>
                  <a:lnTo>
                    <a:pt x="718" y="42"/>
                  </a:lnTo>
                  <a:lnTo>
                    <a:pt x="750" y="116"/>
                  </a:lnTo>
                  <a:lnTo>
                    <a:pt x="787" y="217"/>
                  </a:lnTo>
                  <a:lnTo>
                    <a:pt x="823" y="333"/>
                  </a:lnTo>
                  <a:lnTo>
                    <a:pt x="859" y="466"/>
                  </a:lnTo>
                  <a:lnTo>
                    <a:pt x="896" y="599"/>
                  </a:lnTo>
                  <a:lnTo>
                    <a:pt x="918" y="736"/>
                  </a:lnTo>
                  <a:lnTo>
                    <a:pt x="932" y="864"/>
                  </a:lnTo>
                  <a:lnTo>
                    <a:pt x="955" y="789"/>
                  </a:lnTo>
                  <a:lnTo>
                    <a:pt x="996" y="705"/>
                  </a:lnTo>
                  <a:lnTo>
                    <a:pt x="1041" y="614"/>
                  </a:lnTo>
                  <a:lnTo>
                    <a:pt x="1087" y="524"/>
                  </a:lnTo>
                  <a:lnTo>
                    <a:pt x="1132" y="434"/>
                  </a:lnTo>
                  <a:lnTo>
                    <a:pt x="1168" y="349"/>
                  </a:lnTo>
                  <a:lnTo>
                    <a:pt x="1196" y="265"/>
                  </a:lnTo>
                  <a:lnTo>
                    <a:pt x="1205" y="190"/>
                  </a:lnTo>
                  <a:lnTo>
                    <a:pt x="1205" y="259"/>
                  </a:lnTo>
                  <a:lnTo>
                    <a:pt x="1182" y="349"/>
                  </a:lnTo>
                  <a:lnTo>
                    <a:pt x="1141" y="455"/>
                  </a:lnTo>
                  <a:lnTo>
                    <a:pt x="1096" y="567"/>
                  </a:lnTo>
                  <a:lnTo>
                    <a:pt x="1041" y="678"/>
                  </a:lnTo>
                  <a:lnTo>
                    <a:pt x="996" y="784"/>
                  </a:lnTo>
                  <a:lnTo>
                    <a:pt x="964" y="869"/>
                  </a:lnTo>
                  <a:lnTo>
                    <a:pt x="946" y="927"/>
                  </a:lnTo>
                  <a:lnTo>
                    <a:pt x="955" y="1007"/>
                  </a:lnTo>
                  <a:lnTo>
                    <a:pt x="964" y="1086"/>
                  </a:lnTo>
                  <a:lnTo>
                    <a:pt x="973" y="1166"/>
                  </a:lnTo>
                  <a:lnTo>
                    <a:pt x="973" y="1235"/>
                  </a:lnTo>
                  <a:lnTo>
                    <a:pt x="1028" y="1171"/>
                  </a:lnTo>
                  <a:lnTo>
                    <a:pt x="1087" y="1091"/>
                  </a:lnTo>
                  <a:lnTo>
                    <a:pt x="1146" y="996"/>
                  </a:lnTo>
                  <a:lnTo>
                    <a:pt x="1200" y="890"/>
                  </a:lnTo>
                  <a:lnTo>
                    <a:pt x="1246" y="773"/>
                  </a:lnTo>
                  <a:lnTo>
                    <a:pt x="1278" y="636"/>
                  </a:lnTo>
                  <a:lnTo>
                    <a:pt x="1291" y="487"/>
                  </a:lnTo>
                  <a:lnTo>
                    <a:pt x="1282" y="323"/>
                  </a:lnTo>
                  <a:lnTo>
                    <a:pt x="1296" y="402"/>
                  </a:lnTo>
                  <a:lnTo>
                    <a:pt x="1300" y="514"/>
                  </a:lnTo>
                  <a:lnTo>
                    <a:pt x="1296" y="636"/>
                  </a:lnTo>
                  <a:lnTo>
                    <a:pt x="1278" y="752"/>
                  </a:lnTo>
                  <a:lnTo>
                    <a:pt x="1309" y="720"/>
                  </a:lnTo>
                  <a:lnTo>
                    <a:pt x="1341" y="673"/>
                  </a:lnTo>
                  <a:lnTo>
                    <a:pt x="1368" y="614"/>
                  </a:lnTo>
                  <a:lnTo>
                    <a:pt x="1396" y="551"/>
                  </a:lnTo>
                  <a:lnTo>
                    <a:pt x="1418" y="493"/>
                  </a:lnTo>
                  <a:lnTo>
                    <a:pt x="1437" y="434"/>
                  </a:lnTo>
                  <a:lnTo>
                    <a:pt x="1450" y="386"/>
                  </a:lnTo>
                  <a:lnTo>
                    <a:pt x="1455" y="349"/>
                  </a:lnTo>
                  <a:lnTo>
                    <a:pt x="1455" y="392"/>
                  </a:lnTo>
                  <a:lnTo>
                    <a:pt x="1446" y="445"/>
                  </a:lnTo>
                  <a:lnTo>
                    <a:pt x="1432" y="508"/>
                  </a:lnTo>
                  <a:lnTo>
                    <a:pt x="1414" y="572"/>
                  </a:lnTo>
                  <a:lnTo>
                    <a:pt x="1387" y="641"/>
                  </a:lnTo>
                  <a:lnTo>
                    <a:pt x="1350" y="705"/>
                  </a:lnTo>
                  <a:lnTo>
                    <a:pt x="1309" y="758"/>
                  </a:lnTo>
                  <a:lnTo>
                    <a:pt x="1264" y="805"/>
                  </a:lnTo>
                  <a:lnTo>
                    <a:pt x="1246" y="853"/>
                  </a:lnTo>
                  <a:lnTo>
                    <a:pt x="1228" y="901"/>
                  </a:lnTo>
                  <a:lnTo>
                    <a:pt x="1209" y="948"/>
                  </a:lnTo>
                  <a:lnTo>
                    <a:pt x="1187" y="996"/>
                  </a:lnTo>
                  <a:lnTo>
                    <a:pt x="1164" y="1038"/>
                  </a:lnTo>
                  <a:lnTo>
                    <a:pt x="1141" y="1076"/>
                  </a:lnTo>
                  <a:lnTo>
                    <a:pt x="1123" y="1113"/>
                  </a:lnTo>
                  <a:lnTo>
                    <a:pt x="1100" y="1139"/>
                  </a:lnTo>
                  <a:lnTo>
                    <a:pt x="1078" y="1160"/>
                  </a:lnTo>
                  <a:lnTo>
                    <a:pt x="1055" y="1187"/>
                  </a:lnTo>
                  <a:lnTo>
                    <a:pt x="1032" y="1213"/>
                  </a:lnTo>
                  <a:lnTo>
                    <a:pt x="1014" y="1256"/>
                  </a:lnTo>
                  <a:lnTo>
                    <a:pt x="991" y="1309"/>
                  </a:lnTo>
                  <a:lnTo>
                    <a:pt x="973" y="1383"/>
                  </a:lnTo>
                  <a:lnTo>
                    <a:pt x="955" y="1478"/>
                  </a:lnTo>
                  <a:lnTo>
                    <a:pt x="941" y="1606"/>
                  </a:lnTo>
                  <a:lnTo>
                    <a:pt x="959" y="1558"/>
                  </a:lnTo>
                  <a:lnTo>
                    <a:pt x="987" y="1505"/>
                  </a:lnTo>
                  <a:lnTo>
                    <a:pt x="1018" y="1452"/>
                  </a:lnTo>
                  <a:lnTo>
                    <a:pt x="1050" y="1399"/>
                  </a:lnTo>
                  <a:lnTo>
                    <a:pt x="1078" y="1351"/>
                  </a:lnTo>
                  <a:lnTo>
                    <a:pt x="1109" y="1314"/>
                  </a:lnTo>
                  <a:lnTo>
                    <a:pt x="1137" y="1282"/>
                  </a:lnTo>
                  <a:lnTo>
                    <a:pt x="1155" y="1261"/>
                  </a:lnTo>
                  <a:lnTo>
                    <a:pt x="1182" y="1208"/>
                  </a:lnTo>
                  <a:lnTo>
                    <a:pt x="1209" y="1134"/>
                  </a:lnTo>
                  <a:lnTo>
                    <a:pt x="1232" y="1065"/>
                  </a:lnTo>
                  <a:lnTo>
                    <a:pt x="1241" y="1038"/>
                  </a:lnTo>
                  <a:lnTo>
                    <a:pt x="1232" y="1091"/>
                  </a:lnTo>
                  <a:lnTo>
                    <a:pt x="1218" y="1155"/>
                  </a:lnTo>
                  <a:lnTo>
                    <a:pt x="1205" y="1213"/>
                  </a:lnTo>
                  <a:lnTo>
                    <a:pt x="1196" y="1235"/>
                  </a:lnTo>
                  <a:lnTo>
                    <a:pt x="1237" y="1208"/>
                  </a:lnTo>
                  <a:lnTo>
                    <a:pt x="1282" y="1187"/>
                  </a:lnTo>
                  <a:lnTo>
                    <a:pt x="1332" y="1171"/>
                  </a:lnTo>
                  <a:lnTo>
                    <a:pt x="1382" y="1155"/>
                  </a:lnTo>
                  <a:lnTo>
                    <a:pt x="1428" y="1144"/>
                  </a:lnTo>
                  <a:lnTo>
                    <a:pt x="1473" y="1134"/>
                  </a:lnTo>
                  <a:lnTo>
                    <a:pt x="1514" y="1134"/>
                  </a:lnTo>
                  <a:lnTo>
                    <a:pt x="1550" y="1134"/>
                  </a:lnTo>
                  <a:close/>
                </a:path>
              </a:pathLst>
            </a:custGeom>
            <a:solidFill>
              <a:srgbClr val="2D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1">
            <a:extLst>
              <a:ext uri="{FF2B5EF4-FFF2-40B4-BE49-F238E27FC236}">
                <a16:creationId xmlns:a16="http://schemas.microsoft.com/office/drawing/2014/main" id="{BCE24B92-185D-279D-AD26-64ABAC4BE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33528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2">
            <a:extLst>
              <a:ext uri="{FF2B5EF4-FFF2-40B4-BE49-F238E27FC236}">
                <a16:creationId xmlns:a16="http://schemas.microsoft.com/office/drawing/2014/main" id="{7E3C0711-5DD6-416D-D6BB-195F32BA0DAC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990600"/>
            <a:ext cx="2514600" cy="3017838"/>
            <a:chOff x="0" y="432"/>
            <a:chExt cx="2572" cy="2909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3B439F39-A7D4-48DE-437D-B627F26BC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32"/>
              <a:ext cx="2572" cy="1674"/>
            </a:xfrm>
            <a:custGeom>
              <a:avLst/>
              <a:gdLst>
                <a:gd name="T0" fmla="*/ 1611 w 2083"/>
                <a:gd name="T1" fmla="*/ 145 h 1781"/>
                <a:gd name="T2" fmla="*/ 1437 w 2083"/>
                <a:gd name="T3" fmla="*/ 15 h 1781"/>
                <a:gd name="T4" fmla="*/ 1174 w 2083"/>
                <a:gd name="T5" fmla="*/ 39 h 1781"/>
                <a:gd name="T6" fmla="*/ 977 w 2083"/>
                <a:gd name="T7" fmla="*/ 204 h 1781"/>
                <a:gd name="T8" fmla="*/ 921 w 2083"/>
                <a:gd name="T9" fmla="*/ 399 h 1781"/>
                <a:gd name="T10" fmla="*/ 932 w 2083"/>
                <a:gd name="T11" fmla="*/ 533 h 1781"/>
                <a:gd name="T12" fmla="*/ 848 w 2083"/>
                <a:gd name="T13" fmla="*/ 613 h 1781"/>
                <a:gd name="T14" fmla="*/ 820 w 2083"/>
                <a:gd name="T15" fmla="*/ 513 h 1781"/>
                <a:gd name="T16" fmla="*/ 882 w 2083"/>
                <a:gd name="T17" fmla="*/ 418 h 1781"/>
                <a:gd name="T18" fmla="*/ 803 w 2083"/>
                <a:gd name="T19" fmla="*/ 234 h 1781"/>
                <a:gd name="T20" fmla="*/ 500 w 2083"/>
                <a:gd name="T21" fmla="*/ 279 h 1781"/>
                <a:gd name="T22" fmla="*/ 309 w 2083"/>
                <a:gd name="T23" fmla="*/ 523 h 1781"/>
                <a:gd name="T24" fmla="*/ 405 w 2083"/>
                <a:gd name="T25" fmla="*/ 667 h 1781"/>
                <a:gd name="T26" fmla="*/ 500 w 2083"/>
                <a:gd name="T27" fmla="*/ 737 h 1781"/>
                <a:gd name="T28" fmla="*/ 461 w 2083"/>
                <a:gd name="T29" fmla="*/ 897 h 1781"/>
                <a:gd name="T30" fmla="*/ 293 w 2083"/>
                <a:gd name="T31" fmla="*/ 637 h 1781"/>
                <a:gd name="T32" fmla="*/ 130 w 2083"/>
                <a:gd name="T33" fmla="*/ 747 h 1781"/>
                <a:gd name="T34" fmla="*/ 112 w 2083"/>
                <a:gd name="T35" fmla="*/ 916 h 1781"/>
                <a:gd name="T36" fmla="*/ 0 w 2083"/>
                <a:gd name="T37" fmla="*/ 981 h 1781"/>
                <a:gd name="T38" fmla="*/ 112 w 2083"/>
                <a:gd name="T39" fmla="*/ 1211 h 1781"/>
                <a:gd name="T40" fmla="*/ 191 w 2083"/>
                <a:gd name="T41" fmla="*/ 1365 h 1781"/>
                <a:gd name="T42" fmla="*/ 286 w 2083"/>
                <a:gd name="T43" fmla="*/ 1564 h 1781"/>
                <a:gd name="T44" fmla="*/ 848 w 2083"/>
                <a:gd name="T45" fmla="*/ 1649 h 1781"/>
                <a:gd name="T46" fmla="*/ 1106 w 2083"/>
                <a:gd name="T47" fmla="*/ 1594 h 1781"/>
                <a:gd name="T48" fmla="*/ 1168 w 2083"/>
                <a:gd name="T49" fmla="*/ 1499 h 1781"/>
                <a:gd name="T50" fmla="*/ 1190 w 2083"/>
                <a:gd name="T51" fmla="*/ 1430 h 1781"/>
                <a:gd name="T52" fmla="*/ 1342 w 2083"/>
                <a:gd name="T53" fmla="*/ 1415 h 1781"/>
                <a:gd name="T54" fmla="*/ 1488 w 2083"/>
                <a:gd name="T55" fmla="*/ 1330 h 1781"/>
                <a:gd name="T56" fmla="*/ 1510 w 2083"/>
                <a:gd name="T57" fmla="*/ 1385 h 1781"/>
                <a:gd name="T58" fmla="*/ 1567 w 2083"/>
                <a:gd name="T59" fmla="*/ 1484 h 1781"/>
                <a:gd name="T60" fmla="*/ 1578 w 2083"/>
                <a:gd name="T61" fmla="*/ 1594 h 1781"/>
                <a:gd name="T62" fmla="*/ 1724 w 2083"/>
                <a:gd name="T63" fmla="*/ 1664 h 1781"/>
                <a:gd name="T64" fmla="*/ 1993 w 2083"/>
                <a:gd name="T65" fmla="*/ 1659 h 1781"/>
                <a:gd name="T66" fmla="*/ 2263 w 2083"/>
                <a:gd name="T67" fmla="*/ 1555 h 1781"/>
                <a:gd name="T68" fmla="*/ 2465 w 2083"/>
                <a:gd name="T69" fmla="*/ 1390 h 1781"/>
                <a:gd name="T70" fmla="*/ 2566 w 2083"/>
                <a:gd name="T71" fmla="*/ 1220 h 1781"/>
                <a:gd name="T72" fmla="*/ 2537 w 2083"/>
                <a:gd name="T73" fmla="*/ 1081 h 1781"/>
                <a:gd name="T74" fmla="*/ 2471 w 2083"/>
                <a:gd name="T75" fmla="*/ 986 h 1781"/>
                <a:gd name="T76" fmla="*/ 2465 w 2083"/>
                <a:gd name="T77" fmla="*/ 787 h 1781"/>
                <a:gd name="T78" fmla="*/ 2330 w 2083"/>
                <a:gd name="T79" fmla="*/ 682 h 1781"/>
                <a:gd name="T80" fmla="*/ 2224 w 2083"/>
                <a:gd name="T81" fmla="*/ 657 h 1781"/>
                <a:gd name="T82" fmla="*/ 2145 w 2083"/>
                <a:gd name="T83" fmla="*/ 618 h 1781"/>
                <a:gd name="T84" fmla="*/ 2044 w 2083"/>
                <a:gd name="T85" fmla="*/ 637 h 1781"/>
                <a:gd name="T86" fmla="*/ 2213 w 2083"/>
                <a:gd name="T87" fmla="*/ 493 h 1781"/>
                <a:gd name="T88" fmla="*/ 2151 w 2083"/>
                <a:gd name="T89" fmla="*/ 379 h 1781"/>
                <a:gd name="T90" fmla="*/ 2083 w 2083"/>
                <a:gd name="T91" fmla="*/ 334 h 1781"/>
                <a:gd name="T92" fmla="*/ 1982 w 2083"/>
                <a:gd name="T93" fmla="*/ 169 h 1781"/>
                <a:gd name="T94" fmla="*/ 1695 w 2083"/>
                <a:gd name="T95" fmla="*/ 254 h 178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083" h="1781">
                  <a:moveTo>
                    <a:pt x="1296" y="297"/>
                  </a:moveTo>
                  <a:lnTo>
                    <a:pt x="1314" y="222"/>
                  </a:lnTo>
                  <a:lnTo>
                    <a:pt x="1305" y="154"/>
                  </a:lnTo>
                  <a:lnTo>
                    <a:pt x="1278" y="95"/>
                  </a:lnTo>
                  <a:lnTo>
                    <a:pt x="1228" y="48"/>
                  </a:lnTo>
                  <a:lnTo>
                    <a:pt x="1164" y="16"/>
                  </a:lnTo>
                  <a:lnTo>
                    <a:pt x="1096" y="0"/>
                  </a:lnTo>
                  <a:lnTo>
                    <a:pt x="1023" y="10"/>
                  </a:lnTo>
                  <a:lnTo>
                    <a:pt x="951" y="42"/>
                  </a:lnTo>
                  <a:lnTo>
                    <a:pt x="887" y="95"/>
                  </a:lnTo>
                  <a:lnTo>
                    <a:pt x="832" y="154"/>
                  </a:lnTo>
                  <a:lnTo>
                    <a:pt x="791" y="217"/>
                  </a:lnTo>
                  <a:lnTo>
                    <a:pt x="764" y="286"/>
                  </a:lnTo>
                  <a:lnTo>
                    <a:pt x="746" y="355"/>
                  </a:lnTo>
                  <a:lnTo>
                    <a:pt x="746" y="424"/>
                  </a:lnTo>
                  <a:lnTo>
                    <a:pt x="764" y="493"/>
                  </a:lnTo>
                  <a:lnTo>
                    <a:pt x="796" y="562"/>
                  </a:lnTo>
                  <a:lnTo>
                    <a:pt x="755" y="567"/>
                  </a:lnTo>
                  <a:lnTo>
                    <a:pt x="723" y="583"/>
                  </a:lnTo>
                  <a:lnTo>
                    <a:pt x="701" y="609"/>
                  </a:lnTo>
                  <a:lnTo>
                    <a:pt x="687" y="652"/>
                  </a:lnTo>
                  <a:lnTo>
                    <a:pt x="678" y="609"/>
                  </a:lnTo>
                  <a:lnTo>
                    <a:pt x="673" y="572"/>
                  </a:lnTo>
                  <a:lnTo>
                    <a:pt x="664" y="546"/>
                  </a:lnTo>
                  <a:lnTo>
                    <a:pt x="646" y="525"/>
                  </a:lnTo>
                  <a:lnTo>
                    <a:pt x="691" y="503"/>
                  </a:lnTo>
                  <a:lnTo>
                    <a:pt x="714" y="445"/>
                  </a:lnTo>
                  <a:lnTo>
                    <a:pt x="714" y="376"/>
                  </a:lnTo>
                  <a:lnTo>
                    <a:pt x="691" y="307"/>
                  </a:lnTo>
                  <a:lnTo>
                    <a:pt x="650" y="249"/>
                  </a:lnTo>
                  <a:lnTo>
                    <a:pt x="587" y="217"/>
                  </a:lnTo>
                  <a:lnTo>
                    <a:pt x="505" y="228"/>
                  </a:lnTo>
                  <a:lnTo>
                    <a:pt x="405" y="297"/>
                  </a:lnTo>
                  <a:lnTo>
                    <a:pt x="319" y="392"/>
                  </a:lnTo>
                  <a:lnTo>
                    <a:pt x="269" y="477"/>
                  </a:lnTo>
                  <a:lnTo>
                    <a:pt x="250" y="556"/>
                  </a:lnTo>
                  <a:lnTo>
                    <a:pt x="260" y="620"/>
                  </a:lnTo>
                  <a:lnTo>
                    <a:pt x="287" y="673"/>
                  </a:lnTo>
                  <a:lnTo>
                    <a:pt x="328" y="710"/>
                  </a:lnTo>
                  <a:lnTo>
                    <a:pt x="378" y="731"/>
                  </a:lnTo>
                  <a:lnTo>
                    <a:pt x="428" y="742"/>
                  </a:lnTo>
                  <a:lnTo>
                    <a:pt x="405" y="784"/>
                  </a:lnTo>
                  <a:lnTo>
                    <a:pt x="387" y="837"/>
                  </a:lnTo>
                  <a:lnTo>
                    <a:pt x="378" y="896"/>
                  </a:lnTo>
                  <a:lnTo>
                    <a:pt x="373" y="954"/>
                  </a:lnTo>
                  <a:lnTo>
                    <a:pt x="341" y="811"/>
                  </a:lnTo>
                  <a:lnTo>
                    <a:pt x="296" y="721"/>
                  </a:lnTo>
                  <a:lnTo>
                    <a:pt x="237" y="678"/>
                  </a:lnTo>
                  <a:lnTo>
                    <a:pt x="182" y="684"/>
                  </a:lnTo>
                  <a:lnTo>
                    <a:pt x="137" y="721"/>
                  </a:lnTo>
                  <a:lnTo>
                    <a:pt x="105" y="795"/>
                  </a:lnTo>
                  <a:lnTo>
                    <a:pt x="96" y="890"/>
                  </a:lnTo>
                  <a:lnTo>
                    <a:pt x="123" y="1007"/>
                  </a:lnTo>
                  <a:lnTo>
                    <a:pt x="91" y="975"/>
                  </a:lnTo>
                  <a:lnTo>
                    <a:pt x="55" y="975"/>
                  </a:lnTo>
                  <a:lnTo>
                    <a:pt x="23" y="996"/>
                  </a:lnTo>
                  <a:lnTo>
                    <a:pt x="0" y="1044"/>
                  </a:lnTo>
                  <a:lnTo>
                    <a:pt x="0" y="1113"/>
                  </a:lnTo>
                  <a:lnTo>
                    <a:pt x="28" y="1192"/>
                  </a:lnTo>
                  <a:lnTo>
                    <a:pt x="91" y="1288"/>
                  </a:lnTo>
                  <a:lnTo>
                    <a:pt x="200" y="1389"/>
                  </a:lnTo>
                  <a:lnTo>
                    <a:pt x="173" y="1404"/>
                  </a:lnTo>
                  <a:lnTo>
                    <a:pt x="155" y="1452"/>
                  </a:lnTo>
                  <a:lnTo>
                    <a:pt x="150" y="1521"/>
                  </a:lnTo>
                  <a:lnTo>
                    <a:pt x="173" y="1595"/>
                  </a:lnTo>
                  <a:lnTo>
                    <a:pt x="232" y="1664"/>
                  </a:lnTo>
                  <a:lnTo>
                    <a:pt x="328" y="1723"/>
                  </a:lnTo>
                  <a:lnTo>
                    <a:pt x="478" y="1754"/>
                  </a:lnTo>
                  <a:lnTo>
                    <a:pt x="687" y="1754"/>
                  </a:lnTo>
                  <a:lnTo>
                    <a:pt x="778" y="1738"/>
                  </a:lnTo>
                  <a:lnTo>
                    <a:pt x="846" y="1723"/>
                  </a:lnTo>
                  <a:lnTo>
                    <a:pt x="896" y="1696"/>
                  </a:lnTo>
                  <a:lnTo>
                    <a:pt x="928" y="1664"/>
                  </a:lnTo>
                  <a:lnTo>
                    <a:pt x="941" y="1632"/>
                  </a:lnTo>
                  <a:lnTo>
                    <a:pt x="946" y="1595"/>
                  </a:lnTo>
                  <a:lnTo>
                    <a:pt x="941" y="1558"/>
                  </a:lnTo>
                  <a:lnTo>
                    <a:pt x="928" y="1516"/>
                  </a:lnTo>
                  <a:lnTo>
                    <a:pt x="964" y="1521"/>
                  </a:lnTo>
                  <a:lnTo>
                    <a:pt x="1005" y="1521"/>
                  </a:lnTo>
                  <a:lnTo>
                    <a:pt x="1046" y="1516"/>
                  </a:lnTo>
                  <a:lnTo>
                    <a:pt x="1087" y="1505"/>
                  </a:lnTo>
                  <a:lnTo>
                    <a:pt x="1132" y="1484"/>
                  </a:lnTo>
                  <a:lnTo>
                    <a:pt x="1169" y="1452"/>
                  </a:lnTo>
                  <a:lnTo>
                    <a:pt x="1205" y="1415"/>
                  </a:lnTo>
                  <a:lnTo>
                    <a:pt x="1232" y="1362"/>
                  </a:lnTo>
                  <a:lnTo>
                    <a:pt x="1219" y="1426"/>
                  </a:lnTo>
                  <a:lnTo>
                    <a:pt x="1223" y="1473"/>
                  </a:lnTo>
                  <a:lnTo>
                    <a:pt x="1251" y="1510"/>
                  </a:lnTo>
                  <a:lnTo>
                    <a:pt x="1296" y="1537"/>
                  </a:lnTo>
                  <a:lnTo>
                    <a:pt x="1269" y="1579"/>
                  </a:lnTo>
                  <a:lnTo>
                    <a:pt x="1255" y="1616"/>
                  </a:lnTo>
                  <a:lnTo>
                    <a:pt x="1260" y="1659"/>
                  </a:lnTo>
                  <a:lnTo>
                    <a:pt x="1278" y="1696"/>
                  </a:lnTo>
                  <a:lnTo>
                    <a:pt x="1310" y="1728"/>
                  </a:lnTo>
                  <a:lnTo>
                    <a:pt x="1351" y="1754"/>
                  </a:lnTo>
                  <a:lnTo>
                    <a:pt x="1396" y="1770"/>
                  </a:lnTo>
                  <a:lnTo>
                    <a:pt x="1451" y="1781"/>
                  </a:lnTo>
                  <a:lnTo>
                    <a:pt x="1532" y="1781"/>
                  </a:lnTo>
                  <a:lnTo>
                    <a:pt x="1614" y="1765"/>
                  </a:lnTo>
                  <a:lnTo>
                    <a:pt x="1692" y="1733"/>
                  </a:lnTo>
                  <a:lnTo>
                    <a:pt x="1764" y="1696"/>
                  </a:lnTo>
                  <a:lnTo>
                    <a:pt x="1833" y="1654"/>
                  </a:lnTo>
                  <a:lnTo>
                    <a:pt x="1896" y="1601"/>
                  </a:lnTo>
                  <a:lnTo>
                    <a:pt x="1951" y="1542"/>
                  </a:lnTo>
                  <a:lnTo>
                    <a:pt x="1996" y="1479"/>
                  </a:lnTo>
                  <a:lnTo>
                    <a:pt x="2033" y="1420"/>
                  </a:lnTo>
                  <a:lnTo>
                    <a:pt x="2060" y="1357"/>
                  </a:lnTo>
                  <a:lnTo>
                    <a:pt x="2078" y="1298"/>
                  </a:lnTo>
                  <a:lnTo>
                    <a:pt x="2083" y="1245"/>
                  </a:lnTo>
                  <a:lnTo>
                    <a:pt x="2073" y="1192"/>
                  </a:lnTo>
                  <a:lnTo>
                    <a:pt x="2055" y="1150"/>
                  </a:lnTo>
                  <a:lnTo>
                    <a:pt x="2023" y="1118"/>
                  </a:lnTo>
                  <a:lnTo>
                    <a:pt x="1973" y="1097"/>
                  </a:lnTo>
                  <a:lnTo>
                    <a:pt x="2001" y="1049"/>
                  </a:lnTo>
                  <a:lnTo>
                    <a:pt x="2014" y="980"/>
                  </a:lnTo>
                  <a:lnTo>
                    <a:pt x="2010" y="906"/>
                  </a:lnTo>
                  <a:lnTo>
                    <a:pt x="1996" y="837"/>
                  </a:lnTo>
                  <a:lnTo>
                    <a:pt x="1969" y="774"/>
                  </a:lnTo>
                  <a:lnTo>
                    <a:pt x="1933" y="737"/>
                  </a:lnTo>
                  <a:lnTo>
                    <a:pt x="1887" y="726"/>
                  </a:lnTo>
                  <a:lnTo>
                    <a:pt x="1833" y="752"/>
                  </a:lnTo>
                  <a:lnTo>
                    <a:pt x="1814" y="726"/>
                  </a:lnTo>
                  <a:lnTo>
                    <a:pt x="1801" y="699"/>
                  </a:lnTo>
                  <a:lnTo>
                    <a:pt x="1782" y="684"/>
                  </a:lnTo>
                  <a:lnTo>
                    <a:pt x="1760" y="668"/>
                  </a:lnTo>
                  <a:lnTo>
                    <a:pt x="1737" y="657"/>
                  </a:lnTo>
                  <a:lnTo>
                    <a:pt x="1714" y="657"/>
                  </a:lnTo>
                  <a:lnTo>
                    <a:pt x="1687" y="662"/>
                  </a:lnTo>
                  <a:lnTo>
                    <a:pt x="1655" y="678"/>
                  </a:lnTo>
                  <a:lnTo>
                    <a:pt x="1728" y="631"/>
                  </a:lnTo>
                  <a:lnTo>
                    <a:pt x="1773" y="578"/>
                  </a:lnTo>
                  <a:lnTo>
                    <a:pt x="1792" y="525"/>
                  </a:lnTo>
                  <a:lnTo>
                    <a:pt x="1792" y="472"/>
                  </a:lnTo>
                  <a:lnTo>
                    <a:pt x="1773" y="429"/>
                  </a:lnTo>
                  <a:lnTo>
                    <a:pt x="1742" y="403"/>
                  </a:lnTo>
                  <a:lnTo>
                    <a:pt x="1692" y="397"/>
                  </a:lnTo>
                  <a:lnTo>
                    <a:pt x="1637" y="413"/>
                  </a:lnTo>
                  <a:lnTo>
                    <a:pt x="1687" y="355"/>
                  </a:lnTo>
                  <a:lnTo>
                    <a:pt x="1692" y="286"/>
                  </a:lnTo>
                  <a:lnTo>
                    <a:pt x="1660" y="228"/>
                  </a:lnTo>
                  <a:lnTo>
                    <a:pt x="1605" y="180"/>
                  </a:lnTo>
                  <a:lnTo>
                    <a:pt x="1528" y="169"/>
                  </a:lnTo>
                  <a:lnTo>
                    <a:pt x="1451" y="196"/>
                  </a:lnTo>
                  <a:lnTo>
                    <a:pt x="1373" y="270"/>
                  </a:lnTo>
                  <a:lnTo>
                    <a:pt x="1310" y="413"/>
                  </a:lnTo>
                  <a:lnTo>
                    <a:pt x="1296" y="297"/>
                  </a:lnTo>
                  <a:close/>
                </a:path>
              </a:pathLst>
            </a:custGeom>
            <a:solidFill>
              <a:srgbClr val="5BDB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B9F85A9F-0217-5615-FDB1-557C24527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768"/>
              <a:ext cx="1627" cy="2573"/>
            </a:xfrm>
            <a:custGeom>
              <a:avLst/>
              <a:gdLst>
                <a:gd name="T0" fmla="*/ 1432 w 1550"/>
                <a:gd name="T1" fmla="*/ 1153 h 2650"/>
                <a:gd name="T2" fmla="*/ 1089 w 1550"/>
                <a:gd name="T3" fmla="*/ 1487 h 2650"/>
                <a:gd name="T4" fmla="*/ 916 w 1550"/>
                <a:gd name="T5" fmla="*/ 2573 h 2650"/>
                <a:gd name="T6" fmla="*/ 821 w 1550"/>
                <a:gd name="T7" fmla="*/ 2372 h 2650"/>
                <a:gd name="T8" fmla="*/ 811 w 1550"/>
                <a:gd name="T9" fmla="*/ 2032 h 2650"/>
                <a:gd name="T10" fmla="*/ 744 w 1550"/>
                <a:gd name="T11" fmla="*/ 1687 h 2650"/>
                <a:gd name="T12" fmla="*/ 587 w 1550"/>
                <a:gd name="T13" fmla="*/ 1363 h 2650"/>
                <a:gd name="T14" fmla="*/ 291 w 1550"/>
                <a:gd name="T15" fmla="*/ 1090 h 2650"/>
                <a:gd name="T16" fmla="*/ 28 w 1550"/>
                <a:gd name="T17" fmla="*/ 962 h 2650"/>
                <a:gd name="T18" fmla="*/ 143 w 1550"/>
                <a:gd name="T19" fmla="*/ 998 h 2650"/>
                <a:gd name="T20" fmla="*/ 296 w 1550"/>
                <a:gd name="T21" fmla="*/ 1065 h 2650"/>
                <a:gd name="T22" fmla="*/ 463 w 1550"/>
                <a:gd name="T23" fmla="*/ 1184 h 2650"/>
                <a:gd name="T24" fmla="*/ 626 w 1550"/>
                <a:gd name="T25" fmla="*/ 1363 h 2650"/>
                <a:gd name="T26" fmla="*/ 763 w 1550"/>
                <a:gd name="T27" fmla="*/ 1631 h 2650"/>
                <a:gd name="T28" fmla="*/ 711 w 1550"/>
                <a:gd name="T29" fmla="*/ 1271 h 2650"/>
                <a:gd name="T30" fmla="*/ 525 w 1550"/>
                <a:gd name="T31" fmla="*/ 679 h 2650"/>
                <a:gd name="T32" fmla="*/ 320 w 1550"/>
                <a:gd name="T33" fmla="*/ 314 h 2650"/>
                <a:gd name="T34" fmla="*/ 463 w 1550"/>
                <a:gd name="T35" fmla="*/ 509 h 2650"/>
                <a:gd name="T36" fmla="*/ 549 w 1550"/>
                <a:gd name="T37" fmla="*/ 679 h 2650"/>
                <a:gd name="T38" fmla="*/ 540 w 1550"/>
                <a:gd name="T39" fmla="*/ 427 h 2650"/>
                <a:gd name="T40" fmla="*/ 472 w 1550"/>
                <a:gd name="T41" fmla="*/ 154 h 2650"/>
                <a:gd name="T42" fmla="*/ 553 w 1550"/>
                <a:gd name="T43" fmla="*/ 370 h 2650"/>
                <a:gd name="T44" fmla="*/ 596 w 1550"/>
                <a:gd name="T45" fmla="*/ 658 h 2650"/>
                <a:gd name="T46" fmla="*/ 658 w 1550"/>
                <a:gd name="T47" fmla="*/ 916 h 2650"/>
                <a:gd name="T48" fmla="*/ 787 w 1550"/>
                <a:gd name="T49" fmla="*/ 1358 h 2650"/>
                <a:gd name="T50" fmla="*/ 868 w 1550"/>
                <a:gd name="T51" fmla="*/ 1888 h 2650"/>
                <a:gd name="T52" fmla="*/ 941 w 1550"/>
                <a:gd name="T53" fmla="*/ 1559 h 2650"/>
                <a:gd name="T54" fmla="*/ 978 w 1550"/>
                <a:gd name="T55" fmla="*/ 1121 h 2650"/>
                <a:gd name="T56" fmla="*/ 921 w 1550"/>
                <a:gd name="T57" fmla="*/ 627 h 2650"/>
                <a:gd name="T58" fmla="*/ 830 w 1550"/>
                <a:gd name="T59" fmla="*/ 262 h 2650"/>
                <a:gd name="T60" fmla="*/ 749 w 1550"/>
                <a:gd name="T61" fmla="*/ 41 h 2650"/>
                <a:gd name="T62" fmla="*/ 787 w 1550"/>
                <a:gd name="T63" fmla="*/ 113 h 2650"/>
                <a:gd name="T64" fmla="*/ 902 w 1550"/>
                <a:gd name="T65" fmla="*/ 452 h 2650"/>
                <a:gd name="T66" fmla="*/ 978 w 1550"/>
                <a:gd name="T67" fmla="*/ 839 h 2650"/>
                <a:gd name="T68" fmla="*/ 1093 w 1550"/>
                <a:gd name="T69" fmla="*/ 596 h 2650"/>
                <a:gd name="T70" fmla="*/ 1226 w 1550"/>
                <a:gd name="T71" fmla="*/ 339 h 2650"/>
                <a:gd name="T72" fmla="*/ 1265 w 1550"/>
                <a:gd name="T73" fmla="*/ 251 h 2650"/>
                <a:gd name="T74" fmla="*/ 1150 w 1550"/>
                <a:gd name="T75" fmla="*/ 551 h 2650"/>
                <a:gd name="T76" fmla="*/ 1012 w 1550"/>
                <a:gd name="T77" fmla="*/ 844 h 2650"/>
                <a:gd name="T78" fmla="*/ 1012 w 1550"/>
                <a:gd name="T79" fmla="*/ 1054 h 2650"/>
                <a:gd name="T80" fmla="*/ 1079 w 1550"/>
                <a:gd name="T81" fmla="*/ 1137 h 2650"/>
                <a:gd name="T82" fmla="*/ 1260 w 1550"/>
                <a:gd name="T83" fmla="*/ 864 h 2650"/>
                <a:gd name="T84" fmla="*/ 1355 w 1550"/>
                <a:gd name="T85" fmla="*/ 473 h 2650"/>
                <a:gd name="T86" fmla="*/ 1365 w 1550"/>
                <a:gd name="T87" fmla="*/ 499 h 2650"/>
                <a:gd name="T88" fmla="*/ 1374 w 1550"/>
                <a:gd name="T89" fmla="*/ 699 h 2650"/>
                <a:gd name="T90" fmla="*/ 1465 w 1550"/>
                <a:gd name="T91" fmla="*/ 535 h 2650"/>
                <a:gd name="T92" fmla="*/ 1522 w 1550"/>
                <a:gd name="T93" fmla="*/ 375 h 2650"/>
                <a:gd name="T94" fmla="*/ 1518 w 1550"/>
                <a:gd name="T95" fmla="*/ 432 h 2650"/>
                <a:gd name="T96" fmla="*/ 1456 w 1550"/>
                <a:gd name="T97" fmla="*/ 622 h 2650"/>
                <a:gd name="T98" fmla="*/ 1327 w 1550"/>
                <a:gd name="T99" fmla="*/ 782 h 2650"/>
                <a:gd name="T100" fmla="*/ 1269 w 1550"/>
                <a:gd name="T101" fmla="*/ 920 h 2650"/>
                <a:gd name="T102" fmla="*/ 1198 w 1550"/>
                <a:gd name="T103" fmla="*/ 1045 h 2650"/>
                <a:gd name="T104" fmla="*/ 1132 w 1550"/>
                <a:gd name="T105" fmla="*/ 1126 h 2650"/>
                <a:gd name="T106" fmla="*/ 1064 w 1550"/>
                <a:gd name="T107" fmla="*/ 1220 h 2650"/>
                <a:gd name="T108" fmla="*/ 1002 w 1550"/>
                <a:gd name="T109" fmla="*/ 1435 h 2650"/>
                <a:gd name="T110" fmla="*/ 1036 w 1550"/>
                <a:gd name="T111" fmla="*/ 1461 h 2650"/>
                <a:gd name="T112" fmla="*/ 1132 w 1550"/>
                <a:gd name="T113" fmla="*/ 1312 h 2650"/>
                <a:gd name="T114" fmla="*/ 1212 w 1550"/>
                <a:gd name="T115" fmla="*/ 1224 h 2650"/>
                <a:gd name="T116" fmla="*/ 1293 w 1550"/>
                <a:gd name="T117" fmla="*/ 1034 h 2650"/>
                <a:gd name="T118" fmla="*/ 1279 w 1550"/>
                <a:gd name="T119" fmla="*/ 1121 h 2650"/>
                <a:gd name="T120" fmla="*/ 1298 w 1550"/>
                <a:gd name="T121" fmla="*/ 1173 h 2650"/>
                <a:gd name="T122" fmla="*/ 1451 w 1550"/>
                <a:gd name="T123" fmla="*/ 1121 h 2650"/>
                <a:gd name="T124" fmla="*/ 1589 w 1550"/>
                <a:gd name="T125" fmla="*/ 1101 h 26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50" h="2650">
                  <a:moveTo>
                    <a:pt x="1550" y="1134"/>
                  </a:moveTo>
                  <a:lnTo>
                    <a:pt x="1468" y="1155"/>
                  </a:lnTo>
                  <a:lnTo>
                    <a:pt x="1364" y="1187"/>
                  </a:lnTo>
                  <a:lnTo>
                    <a:pt x="1255" y="1245"/>
                  </a:lnTo>
                  <a:lnTo>
                    <a:pt x="1141" y="1357"/>
                  </a:lnTo>
                  <a:lnTo>
                    <a:pt x="1037" y="1531"/>
                  </a:lnTo>
                  <a:lnTo>
                    <a:pt x="955" y="1791"/>
                  </a:lnTo>
                  <a:lnTo>
                    <a:pt x="896" y="2157"/>
                  </a:lnTo>
                  <a:lnTo>
                    <a:pt x="873" y="2650"/>
                  </a:lnTo>
                  <a:lnTo>
                    <a:pt x="782" y="2650"/>
                  </a:lnTo>
                  <a:lnTo>
                    <a:pt x="782" y="2549"/>
                  </a:lnTo>
                  <a:lnTo>
                    <a:pt x="782" y="2443"/>
                  </a:lnTo>
                  <a:lnTo>
                    <a:pt x="782" y="2332"/>
                  </a:lnTo>
                  <a:lnTo>
                    <a:pt x="777" y="2215"/>
                  </a:lnTo>
                  <a:lnTo>
                    <a:pt x="773" y="2093"/>
                  </a:lnTo>
                  <a:lnTo>
                    <a:pt x="759" y="1977"/>
                  </a:lnTo>
                  <a:lnTo>
                    <a:pt x="737" y="1855"/>
                  </a:lnTo>
                  <a:lnTo>
                    <a:pt x="709" y="1738"/>
                  </a:lnTo>
                  <a:lnTo>
                    <a:pt x="673" y="1622"/>
                  </a:lnTo>
                  <a:lnTo>
                    <a:pt x="623" y="1510"/>
                  </a:lnTo>
                  <a:lnTo>
                    <a:pt x="559" y="1404"/>
                  </a:lnTo>
                  <a:lnTo>
                    <a:pt x="482" y="1304"/>
                  </a:lnTo>
                  <a:lnTo>
                    <a:pt x="386" y="1208"/>
                  </a:lnTo>
                  <a:lnTo>
                    <a:pt x="277" y="1123"/>
                  </a:lnTo>
                  <a:lnTo>
                    <a:pt x="150" y="1049"/>
                  </a:lnTo>
                  <a:lnTo>
                    <a:pt x="0" y="985"/>
                  </a:lnTo>
                  <a:lnTo>
                    <a:pt x="27" y="991"/>
                  </a:lnTo>
                  <a:lnTo>
                    <a:pt x="59" y="1001"/>
                  </a:lnTo>
                  <a:lnTo>
                    <a:pt x="96" y="1012"/>
                  </a:lnTo>
                  <a:lnTo>
                    <a:pt x="136" y="1028"/>
                  </a:lnTo>
                  <a:lnTo>
                    <a:pt x="182" y="1049"/>
                  </a:lnTo>
                  <a:lnTo>
                    <a:pt x="232" y="1070"/>
                  </a:lnTo>
                  <a:lnTo>
                    <a:pt x="282" y="1097"/>
                  </a:lnTo>
                  <a:lnTo>
                    <a:pt x="332" y="1134"/>
                  </a:lnTo>
                  <a:lnTo>
                    <a:pt x="386" y="1171"/>
                  </a:lnTo>
                  <a:lnTo>
                    <a:pt x="441" y="1219"/>
                  </a:lnTo>
                  <a:lnTo>
                    <a:pt x="491" y="1272"/>
                  </a:lnTo>
                  <a:lnTo>
                    <a:pt x="546" y="1335"/>
                  </a:lnTo>
                  <a:lnTo>
                    <a:pt x="596" y="1404"/>
                  </a:lnTo>
                  <a:lnTo>
                    <a:pt x="641" y="1489"/>
                  </a:lnTo>
                  <a:lnTo>
                    <a:pt x="687" y="1579"/>
                  </a:lnTo>
                  <a:lnTo>
                    <a:pt x="727" y="1680"/>
                  </a:lnTo>
                  <a:lnTo>
                    <a:pt x="718" y="1595"/>
                  </a:lnTo>
                  <a:lnTo>
                    <a:pt x="700" y="1468"/>
                  </a:lnTo>
                  <a:lnTo>
                    <a:pt x="677" y="1309"/>
                  </a:lnTo>
                  <a:lnTo>
                    <a:pt x="641" y="1118"/>
                  </a:lnTo>
                  <a:lnTo>
                    <a:pt x="582" y="917"/>
                  </a:lnTo>
                  <a:lnTo>
                    <a:pt x="500" y="699"/>
                  </a:lnTo>
                  <a:lnTo>
                    <a:pt x="391" y="477"/>
                  </a:lnTo>
                  <a:lnTo>
                    <a:pt x="246" y="259"/>
                  </a:lnTo>
                  <a:lnTo>
                    <a:pt x="305" y="323"/>
                  </a:lnTo>
                  <a:lnTo>
                    <a:pt x="359" y="392"/>
                  </a:lnTo>
                  <a:lnTo>
                    <a:pt x="400" y="455"/>
                  </a:lnTo>
                  <a:lnTo>
                    <a:pt x="441" y="524"/>
                  </a:lnTo>
                  <a:lnTo>
                    <a:pt x="473" y="588"/>
                  </a:lnTo>
                  <a:lnTo>
                    <a:pt x="500" y="646"/>
                  </a:lnTo>
                  <a:lnTo>
                    <a:pt x="523" y="699"/>
                  </a:lnTo>
                  <a:lnTo>
                    <a:pt x="546" y="747"/>
                  </a:lnTo>
                  <a:lnTo>
                    <a:pt x="541" y="620"/>
                  </a:lnTo>
                  <a:lnTo>
                    <a:pt x="514" y="440"/>
                  </a:lnTo>
                  <a:lnTo>
                    <a:pt x="477" y="249"/>
                  </a:lnTo>
                  <a:lnTo>
                    <a:pt x="423" y="116"/>
                  </a:lnTo>
                  <a:lnTo>
                    <a:pt x="450" y="159"/>
                  </a:lnTo>
                  <a:lnTo>
                    <a:pt x="477" y="222"/>
                  </a:lnTo>
                  <a:lnTo>
                    <a:pt x="505" y="296"/>
                  </a:lnTo>
                  <a:lnTo>
                    <a:pt x="527" y="381"/>
                  </a:lnTo>
                  <a:lnTo>
                    <a:pt x="546" y="477"/>
                  </a:lnTo>
                  <a:lnTo>
                    <a:pt x="559" y="572"/>
                  </a:lnTo>
                  <a:lnTo>
                    <a:pt x="568" y="678"/>
                  </a:lnTo>
                  <a:lnTo>
                    <a:pt x="573" y="784"/>
                  </a:lnTo>
                  <a:lnTo>
                    <a:pt x="596" y="842"/>
                  </a:lnTo>
                  <a:lnTo>
                    <a:pt x="627" y="943"/>
                  </a:lnTo>
                  <a:lnTo>
                    <a:pt x="668" y="1070"/>
                  </a:lnTo>
                  <a:lnTo>
                    <a:pt x="709" y="1229"/>
                  </a:lnTo>
                  <a:lnTo>
                    <a:pt x="750" y="1399"/>
                  </a:lnTo>
                  <a:lnTo>
                    <a:pt x="787" y="1584"/>
                  </a:lnTo>
                  <a:lnTo>
                    <a:pt x="814" y="1765"/>
                  </a:lnTo>
                  <a:lnTo>
                    <a:pt x="827" y="1945"/>
                  </a:lnTo>
                  <a:lnTo>
                    <a:pt x="850" y="1849"/>
                  </a:lnTo>
                  <a:lnTo>
                    <a:pt x="873" y="1738"/>
                  </a:lnTo>
                  <a:lnTo>
                    <a:pt x="896" y="1606"/>
                  </a:lnTo>
                  <a:lnTo>
                    <a:pt x="914" y="1468"/>
                  </a:lnTo>
                  <a:lnTo>
                    <a:pt x="927" y="1314"/>
                  </a:lnTo>
                  <a:lnTo>
                    <a:pt x="932" y="1155"/>
                  </a:lnTo>
                  <a:lnTo>
                    <a:pt x="923" y="985"/>
                  </a:lnTo>
                  <a:lnTo>
                    <a:pt x="905" y="811"/>
                  </a:lnTo>
                  <a:lnTo>
                    <a:pt x="877" y="646"/>
                  </a:lnTo>
                  <a:lnTo>
                    <a:pt x="846" y="503"/>
                  </a:lnTo>
                  <a:lnTo>
                    <a:pt x="818" y="376"/>
                  </a:lnTo>
                  <a:lnTo>
                    <a:pt x="791" y="270"/>
                  </a:lnTo>
                  <a:lnTo>
                    <a:pt x="764" y="180"/>
                  </a:lnTo>
                  <a:lnTo>
                    <a:pt x="737" y="106"/>
                  </a:lnTo>
                  <a:lnTo>
                    <a:pt x="714" y="42"/>
                  </a:lnTo>
                  <a:lnTo>
                    <a:pt x="696" y="0"/>
                  </a:lnTo>
                  <a:lnTo>
                    <a:pt x="718" y="42"/>
                  </a:lnTo>
                  <a:lnTo>
                    <a:pt x="750" y="116"/>
                  </a:lnTo>
                  <a:lnTo>
                    <a:pt x="787" y="217"/>
                  </a:lnTo>
                  <a:lnTo>
                    <a:pt x="823" y="333"/>
                  </a:lnTo>
                  <a:lnTo>
                    <a:pt x="859" y="466"/>
                  </a:lnTo>
                  <a:lnTo>
                    <a:pt x="896" y="599"/>
                  </a:lnTo>
                  <a:lnTo>
                    <a:pt x="918" y="736"/>
                  </a:lnTo>
                  <a:lnTo>
                    <a:pt x="932" y="864"/>
                  </a:lnTo>
                  <a:lnTo>
                    <a:pt x="955" y="789"/>
                  </a:lnTo>
                  <a:lnTo>
                    <a:pt x="996" y="705"/>
                  </a:lnTo>
                  <a:lnTo>
                    <a:pt x="1041" y="614"/>
                  </a:lnTo>
                  <a:lnTo>
                    <a:pt x="1087" y="524"/>
                  </a:lnTo>
                  <a:lnTo>
                    <a:pt x="1132" y="434"/>
                  </a:lnTo>
                  <a:lnTo>
                    <a:pt x="1168" y="349"/>
                  </a:lnTo>
                  <a:lnTo>
                    <a:pt x="1196" y="265"/>
                  </a:lnTo>
                  <a:lnTo>
                    <a:pt x="1205" y="190"/>
                  </a:lnTo>
                  <a:lnTo>
                    <a:pt x="1205" y="259"/>
                  </a:lnTo>
                  <a:lnTo>
                    <a:pt x="1182" y="349"/>
                  </a:lnTo>
                  <a:lnTo>
                    <a:pt x="1141" y="455"/>
                  </a:lnTo>
                  <a:lnTo>
                    <a:pt x="1096" y="567"/>
                  </a:lnTo>
                  <a:lnTo>
                    <a:pt x="1041" y="678"/>
                  </a:lnTo>
                  <a:lnTo>
                    <a:pt x="996" y="784"/>
                  </a:lnTo>
                  <a:lnTo>
                    <a:pt x="964" y="869"/>
                  </a:lnTo>
                  <a:lnTo>
                    <a:pt x="946" y="927"/>
                  </a:lnTo>
                  <a:lnTo>
                    <a:pt x="955" y="1007"/>
                  </a:lnTo>
                  <a:lnTo>
                    <a:pt x="964" y="1086"/>
                  </a:lnTo>
                  <a:lnTo>
                    <a:pt x="973" y="1166"/>
                  </a:lnTo>
                  <a:lnTo>
                    <a:pt x="973" y="1235"/>
                  </a:lnTo>
                  <a:lnTo>
                    <a:pt x="1028" y="1171"/>
                  </a:lnTo>
                  <a:lnTo>
                    <a:pt x="1087" y="1091"/>
                  </a:lnTo>
                  <a:lnTo>
                    <a:pt x="1146" y="996"/>
                  </a:lnTo>
                  <a:lnTo>
                    <a:pt x="1200" y="890"/>
                  </a:lnTo>
                  <a:lnTo>
                    <a:pt x="1246" y="773"/>
                  </a:lnTo>
                  <a:lnTo>
                    <a:pt x="1278" y="636"/>
                  </a:lnTo>
                  <a:lnTo>
                    <a:pt x="1291" y="487"/>
                  </a:lnTo>
                  <a:lnTo>
                    <a:pt x="1282" y="323"/>
                  </a:lnTo>
                  <a:lnTo>
                    <a:pt x="1296" y="402"/>
                  </a:lnTo>
                  <a:lnTo>
                    <a:pt x="1300" y="514"/>
                  </a:lnTo>
                  <a:lnTo>
                    <a:pt x="1296" y="636"/>
                  </a:lnTo>
                  <a:lnTo>
                    <a:pt x="1278" y="752"/>
                  </a:lnTo>
                  <a:lnTo>
                    <a:pt x="1309" y="720"/>
                  </a:lnTo>
                  <a:lnTo>
                    <a:pt x="1341" y="673"/>
                  </a:lnTo>
                  <a:lnTo>
                    <a:pt x="1368" y="614"/>
                  </a:lnTo>
                  <a:lnTo>
                    <a:pt x="1396" y="551"/>
                  </a:lnTo>
                  <a:lnTo>
                    <a:pt x="1418" y="493"/>
                  </a:lnTo>
                  <a:lnTo>
                    <a:pt x="1437" y="434"/>
                  </a:lnTo>
                  <a:lnTo>
                    <a:pt x="1450" y="386"/>
                  </a:lnTo>
                  <a:lnTo>
                    <a:pt x="1455" y="349"/>
                  </a:lnTo>
                  <a:lnTo>
                    <a:pt x="1455" y="392"/>
                  </a:lnTo>
                  <a:lnTo>
                    <a:pt x="1446" y="445"/>
                  </a:lnTo>
                  <a:lnTo>
                    <a:pt x="1432" y="508"/>
                  </a:lnTo>
                  <a:lnTo>
                    <a:pt x="1414" y="572"/>
                  </a:lnTo>
                  <a:lnTo>
                    <a:pt x="1387" y="641"/>
                  </a:lnTo>
                  <a:lnTo>
                    <a:pt x="1350" y="705"/>
                  </a:lnTo>
                  <a:lnTo>
                    <a:pt x="1309" y="758"/>
                  </a:lnTo>
                  <a:lnTo>
                    <a:pt x="1264" y="805"/>
                  </a:lnTo>
                  <a:lnTo>
                    <a:pt x="1246" y="853"/>
                  </a:lnTo>
                  <a:lnTo>
                    <a:pt x="1228" y="901"/>
                  </a:lnTo>
                  <a:lnTo>
                    <a:pt x="1209" y="948"/>
                  </a:lnTo>
                  <a:lnTo>
                    <a:pt x="1187" y="996"/>
                  </a:lnTo>
                  <a:lnTo>
                    <a:pt x="1164" y="1038"/>
                  </a:lnTo>
                  <a:lnTo>
                    <a:pt x="1141" y="1076"/>
                  </a:lnTo>
                  <a:lnTo>
                    <a:pt x="1123" y="1113"/>
                  </a:lnTo>
                  <a:lnTo>
                    <a:pt x="1100" y="1139"/>
                  </a:lnTo>
                  <a:lnTo>
                    <a:pt x="1078" y="1160"/>
                  </a:lnTo>
                  <a:lnTo>
                    <a:pt x="1055" y="1187"/>
                  </a:lnTo>
                  <a:lnTo>
                    <a:pt x="1032" y="1213"/>
                  </a:lnTo>
                  <a:lnTo>
                    <a:pt x="1014" y="1256"/>
                  </a:lnTo>
                  <a:lnTo>
                    <a:pt x="991" y="1309"/>
                  </a:lnTo>
                  <a:lnTo>
                    <a:pt x="973" y="1383"/>
                  </a:lnTo>
                  <a:lnTo>
                    <a:pt x="955" y="1478"/>
                  </a:lnTo>
                  <a:lnTo>
                    <a:pt x="941" y="1606"/>
                  </a:lnTo>
                  <a:lnTo>
                    <a:pt x="959" y="1558"/>
                  </a:lnTo>
                  <a:lnTo>
                    <a:pt x="987" y="1505"/>
                  </a:lnTo>
                  <a:lnTo>
                    <a:pt x="1018" y="1452"/>
                  </a:lnTo>
                  <a:lnTo>
                    <a:pt x="1050" y="1399"/>
                  </a:lnTo>
                  <a:lnTo>
                    <a:pt x="1078" y="1351"/>
                  </a:lnTo>
                  <a:lnTo>
                    <a:pt x="1109" y="1314"/>
                  </a:lnTo>
                  <a:lnTo>
                    <a:pt x="1137" y="1282"/>
                  </a:lnTo>
                  <a:lnTo>
                    <a:pt x="1155" y="1261"/>
                  </a:lnTo>
                  <a:lnTo>
                    <a:pt x="1182" y="1208"/>
                  </a:lnTo>
                  <a:lnTo>
                    <a:pt x="1209" y="1134"/>
                  </a:lnTo>
                  <a:lnTo>
                    <a:pt x="1232" y="1065"/>
                  </a:lnTo>
                  <a:lnTo>
                    <a:pt x="1241" y="1038"/>
                  </a:lnTo>
                  <a:lnTo>
                    <a:pt x="1232" y="1091"/>
                  </a:lnTo>
                  <a:lnTo>
                    <a:pt x="1218" y="1155"/>
                  </a:lnTo>
                  <a:lnTo>
                    <a:pt x="1205" y="1213"/>
                  </a:lnTo>
                  <a:lnTo>
                    <a:pt x="1196" y="1235"/>
                  </a:lnTo>
                  <a:lnTo>
                    <a:pt x="1237" y="1208"/>
                  </a:lnTo>
                  <a:lnTo>
                    <a:pt x="1282" y="1187"/>
                  </a:lnTo>
                  <a:lnTo>
                    <a:pt x="1332" y="1171"/>
                  </a:lnTo>
                  <a:lnTo>
                    <a:pt x="1382" y="1155"/>
                  </a:lnTo>
                  <a:lnTo>
                    <a:pt x="1428" y="1144"/>
                  </a:lnTo>
                  <a:lnTo>
                    <a:pt x="1473" y="1134"/>
                  </a:lnTo>
                  <a:lnTo>
                    <a:pt x="1514" y="1134"/>
                  </a:lnTo>
                  <a:lnTo>
                    <a:pt x="1550" y="1134"/>
                  </a:lnTo>
                  <a:close/>
                </a:path>
              </a:pathLst>
            </a:custGeom>
            <a:solidFill>
              <a:srgbClr val="2D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0D0BF7BB-97EE-05D0-7EE8-9235BCB1B6C7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1295400"/>
            <a:ext cx="1905000" cy="3017838"/>
            <a:chOff x="0" y="432"/>
            <a:chExt cx="2572" cy="2909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EFE6905-7991-7759-36F4-CC9A3ED99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32"/>
              <a:ext cx="2572" cy="1674"/>
            </a:xfrm>
            <a:custGeom>
              <a:avLst/>
              <a:gdLst>
                <a:gd name="T0" fmla="*/ 1611 w 2083"/>
                <a:gd name="T1" fmla="*/ 145 h 1781"/>
                <a:gd name="T2" fmla="*/ 1437 w 2083"/>
                <a:gd name="T3" fmla="*/ 15 h 1781"/>
                <a:gd name="T4" fmla="*/ 1174 w 2083"/>
                <a:gd name="T5" fmla="*/ 39 h 1781"/>
                <a:gd name="T6" fmla="*/ 977 w 2083"/>
                <a:gd name="T7" fmla="*/ 204 h 1781"/>
                <a:gd name="T8" fmla="*/ 921 w 2083"/>
                <a:gd name="T9" fmla="*/ 399 h 1781"/>
                <a:gd name="T10" fmla="*/ 932 w 2083"/>
                <a:gd name="T11" fmla="*/ 533 h 1781"/>
                <a:gd name="T12" fmla="*/ 848 w 2083"/>
                <a:gd name="T13" fmla="*/ 613 h 1781"/>
                <a:gd name="T14" fmla="*/ 820 w 2083"/>
                <a:gd name="T15" fmla="*/ 513 h 1781"/>
                <a:gd name="T16" fmla="*/ 882 w 2083"/>
                <a:gd name="T17" fmla="*/ 418 h 1781"/>
                <a:gd name="T18" fmla="*/ 803 w 2083"/>
                <a:gd name="T19" fmla="*/ 234 h 1781"/>
                <a:gd name="T20" fmla="*/ 500 w 2083"/>
                <a:gd name="T21" fmla="*/ 279 h 1781"/>
                <a:gd name="T22" fmla="*/ 309 w 2083"/>
                <a:gd name="T23" fmla="*/ 523 h 1781"/>
                <a:gd name="T24" fmla="*/ 405 w 2083"/>
                <a:gd name="T25" fmla="*/ 667 h 1781"/>
                <a:gd name="T26" fmla="*/ 500 w 2083"/>
                <a:gd name="T27" fmla="*/ 737 h 1781"/>
                <a:gd name="T28" fmla="*/ 461 w 2083"/>
                <a:gd name="T29" fmla="*/ 897 h 1781"/>
                <a:gd name="T30" fmla="*/ 293 w 2083"/>
                <a:gd name="T31" fmla="*/ 637 h 1781"/>
                <a:gd name="T32" fmla="*/ 130 w 2083"/>
                <a:gd name="T33" fmla="*/ 747 h 1781"/>
                <a:gd name="T34" fmla="*/ 112 w 2083"/>
                <a:gd name="T35" fmla="*/ 916 h 1781"/>
                <a:gd name="T36" fmla="*/ 0 w 2083"/>
                <a:gd name="T37" fmla="*/ 981 h 1781"/>
                <a:gd name="T38" fmla="*/ 112 w 2083"/>
                <a:gd name="T39" fmla="*/ 1211 h 1781"/>
                <a:gd name="T40" fmla="*/ 191 w 2083"/>
                <a:gd name="T41" fmla="*/ 1365 h 1781"/>
                <a:gd name="T42" fmla="*/ 286 w 2083"/>
                <a:gd name="T43" fmla="*/ 1564 h 1781"/>
                <a:gd name="T44" fmla="*/ 848 w 2083"/>
                <a:gd name="T45" fmla="*/ 1649 h 1781"/>
                <a:gd name="T46" fmla="*/ 1106 w 2083"/>
                <a:gd name="T47" fmla="*/ 1594 h 1781"/>
                <a:gd name="T48" fmla="*/ 1168 w 2083"/>
                <a:gd name="T49" fmla="*/ 1499 h 1781"/>
                <a:gd name="T50" fmla="*/ 1190 w 2083"/>
                <a:gd name="T51" fmla="*/ 1430 h 1781"/>
                <a:gd name="T52" fmla="*/ 1342 w 2083"/>
                <a:gd name="T53" fmla="*/ 1415 h 1781"/>
                <a:gd name="T54" fmla="*/ 1488 w 2083"/>
                <a:gd name="T55" fmla="*/ 1330 h 1781"/>
                <a:gd name="T56" fmla="*/ 1510 w 2083"/>
                <a:gd name="T57" fmla="*/ 1385 h 1781"/>
                <a:gd name="T58" fmla="*/ 1567 w 2083"/>
                <a:gd name="T59" fmla="*/ 1484 h 1781"/>
                <a:gd name="T60" fmla="*/ 1578 w 2083"/>
                <a:gd name="T61" fmla="*/ 1594 h 1781"/>
                <a:gd name="T62" fmla="*/ 1724 w 2083"/>
                <a:gd name="T63" fmla="*/ 1664 h 1781"/>
                <a:gd name="T64" fmla="*/ 1993 w 2083"/>
                <a:gd name="T65" fmla="*/ 1659 h 1781"/>
                <a:gd name="T66" fmla="*/ 2263 w 2083"/>
                <a:gd name="T67" fmla="*/ 1555 h 1781"/>
                <a:gd name="T68" fmla="*/ 2465 w 2083"/>
                <a:gd name="T69" fmla="*/ 1390 h 1781"/>
                <a:gd name="T70" fmla="*/ 2566 w 2083"/>
                <a:gd name="T71" fmla="*/ 1220 h 1781"/>
                <a:gd name="T72" fmla="*/ 2537 w 2083"/>
                <a:gd name="T73" fmla="*/ 1081 h 1781"/>
                <a:gd name="T74" fmla="*/ 2471 w 2083"/>
                <a:gd name="T75" fmla="*/ 986 h 1781"/>
                <a:gd name="T76" fmla="*/ 2465 w 2083"/>
                <a:gd name="T77" fmla="*/ 787 h 1781"/>
                <a:gd name="T78" fmla="*/ 2330 w 2083"/>
                <a:gd name="T79" fmla="*/ 682 h 1781"/>
                <a:gd name="T80" fmla="*/ 2224 w 2083"/>
                <a:gd name="T81" fmla="*/ 657 h 1781"/>
                <a:gd name="T82" fmla="*/ 2145 w 2083"/>
                <a:gd name="T83" fmla="*/ 618 h 1781"/>
                <a:gd name="T84" fmla="*/ 2044 w 2083"/>
                <a:gd name="T85" fmla="*/ 637 h 1781"/>
                <a:gd name="T86" fmla="*/ 2213 w 2083"/>
                <a:gd name="T87" fmla="*/ 493 h 1781"/>
                <a:gd name="T88" fmla="*/ 2151 w 2083"/>
                <a:gd name="T89" fmla="*/ 379 h 1781"/>
                <a:gd name="T90" fmla="*/ 2083 w 2083"/>
                <a:gd name="T91" fmla="*/ 334 h 1781"/>
                <a:gd name="T92" fmla="*/ 1982 w 2083"/>
                <a:gd name="T93" fmla="*/ 169 h 1781"/>
                <a:gd name="T94" fmla="*/ 1695 w 2083"/>
                <a:gd name="T95" fmla="*/ 254 h 178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083" h="1781">
                  <a:moveTo>
                    <a:pt x="1296" y="297"/>
                  </a:moveTo>
                  <a:lnTo>
                    <a:pt x="1314" y="222"/>
                  </a:lnTo>
                  <a:lnTo>
                    <a:pt x="1305" y="154"/>
                  </a:lnTo>
                  <a:lnTo>
                    <a:pt x="1278" y="95"/>
                  </a:lnTo>
                  <a:lnTo>
                    <a:pt x="1228" y="48"/>
                  </a:lnTo>
                  <a:lnTo>
                    <a:pt x="1164" y="16"/>
                  </a:lnTo>
                  <a:lnTo>
                    <a:pt x="1096" y="0"/>
                  </a:lnTo>
                  <a:lnTo>
                    <a:pt x="1023" y="10"/>
                  </a:lnTo>
                  <a:lnTo>
                    <a:pt x="951" y="42"/>
                  </a:lnTo>
                  <a:lnTo>
                    <a:pt x="887" y="95"/>
                  </a:lnTo>
                  <a:lnTo>
                    <a:pt x="832" y="154"/>
                  </a:lnTo>
                  <a:lnTo>
                    <a:pt x="791" y="217"/>
                  </a:lnTo>
                  <a:lnTo>
                    <a:pt x="764" y="286"/>
                  </a:lnTo>
                  <a:lnTo>
                    <a:pt x="746" y="355"/>
                  </a:lnTo>
                  <a:lnTo>
                    <a:pt x="746" y="424"/>
                  </a:lnTo>
                  <a:lnTo>
                    <a:pt x="764" y="493"/>
                  </a:lnTo>
                  <a:lnTo>
                    <a:pt x="796" y="562"/>
                  </a:lnTo>
                  <a:lnTo>
                    <a:pt x="755" y="567"/>
                  </a:lnTo>
                  <a:lnTo>
                    <a:pt x="723" y="583"/>
                  </a:lnTo>
                  <a:lnTo>
                    <a:pt x="701" y="609"/>
                  </a:lnTo>
                  <a:lnTo>
                    <a:pt x="687" y="652"/>
                  </a:lnTo>
                  <a:lnTo>
                    <a:pt x="678" y="609"/>
                  </a:lnTo>
                  <a:lnTo>
                    <a:pt x="673" y="572"/>
                  </a:lnTo>
                  <a:lnTo>
                    <a:pt x="664" y="546"/>
                  </a:lnTo>
                  <a:lnTo>
                    <a:pt x="646" y="525"/>
                  </a:lnTo>
                  <a:lnTo>
                    <a:pt x="691" y="503"/>
                  </a:lnTo>
                  <a:lnTo>
                    <a:pt x="714" y="445"/>
                  </a:lnTo>
                  <a:lnTo>
                    <a:pt x="714" y="376"/>
                  </a:lnTo>
                  <a:lnTo>
                    <a:pt x="691" y="307"/>
                  </a:lnTo>
                  <a:lnTo>
                    <a:pt x="650" y="249"/>
                  </a:lnTo>
                  <a:lnTo>
                    <a:pt x="587" y="217"/>
                  </a:lnTo>
                  <a:lnTo>
                    <a:pt x="505" y="228"/>
                  </a:lnTo>
                  <a:lnTo>
                    <a:pt x="405" y="297"/>
                  </a:lnTo>
                  <a:lnTo>
                    <a:pt x="319" y="392"/>
                  </a:lnTo>
                  <a:lnTo>
                    <a:pt x="269" y="477"/>
                  </a:lnTo>
                  <a:lnTo>
                    <a:pt x="250" y="556"/>
                  </a:lnTo>
                  <a:lnTo>
                    <a:pt x="260" y="620"/>
                  </a:lnTo>
                  <a:lnTo>
                    <a:pt x="287" y="673"/>
                  </a:lnTo>
                  <a:lnTo>
                    <a:pt x="328" y="710"/>
                  </a:lnTo>
                  <a:lnTo>
                    <a:pt x="378" y="731"/>
                  </a:lnTo>
                  <a:lnTo>
                    <a:pt x="428" y="742"/>
                  </a:lnTo>
                  <a:lnTo>
                    <a:pt x="405" y="784"/>
                  </a:lnTo>
                  <a:lnTo>
                    <a:pt x="387" y="837"/>
                  </a:lnTo>
                  <a:lnTo>
                    <a:pt x="378" y="896"/>
                  </a:lnTo>
                  <a:lnTo>
                    <a:pt x="373" y="954"/>
                  </a:lnTo>
                  <a:lnTo>
                    <a:pt x="341" y="811"/>
                  </a:lnTo>
                  <a:lnTo>
                    <a:pt x="296" y="721"/>
                  </a:lnTo>
                  <a:lnTo>
                    <a:pt x="237" y="678"/>
                  </a:lnTo>
                  <a:lnTo>
                    <a:pt x="182" y="684"/>
                  </a:lnTo>
                  <a:lnTo>
                    <a:pt x="137" y="721"/>
                  </a:lnTo>
                  <a:lnTo>
                    <a:pt x="105" y="795"/>
                  </a:lnTo>
                  <a:lnTo>
                    <a:pt x="96" y="890"/>
                  </a:lnTo>
                  <a:lnTo>
                    <a:pt x="123" y="1007"/>
                  </a:lnTo>
                  <a:lnTo>
                    <a:pt x="91" y="975"/>
                  </a:lnTo>
                  <a:lnTo>
                    <a:pt x="55" y="975"/>
                  </a:lnTo>
                  <a:lnTo>
                    <a:pt x="23" y="996"/>
                  </a:lnTo>
                  <a:lnTo>
                    <a:pt x="0" y="1044"/>
                  </a:lnTo>
                  <a:lnTo>
                    <a:pt x="0" y="1113"/>
                  </a:lnTo>
                  <a:lnTo>
                    <a:pt x="28" y="1192"/>
                  </a:lnTo>
                  <a:lnTo>
                    <a:pt x="91" y="1288"/>
                  </a:lnTo>
                  <a:lnTo>
                    <a:pt x="200" y="1389"/>
                  </a:lnTo>
                  <a:lnTo>
                    <a:pt x="173" y="1404"/>
                  </a:lnTo>
                  <a:lnTo>
                    <a:pt x="155" y="1452"/>
                  </a:lnTo>
                  <a:lnTo>
                    <a:pt x="150" y="1521"/>
                  </a:lnTo>
                  <a:lnTo>
                    <a:pt x="173" y="1595"/>
                  </a:lnTo>
                  <a:lnTo>
                    <a:pt x="232" y="1664"/>
                  </a:lnTo>
                  <a:lnTo>
                    <a:pt x="328" y="1723"/>
                  </a:lnTo>
                  <a:lnTo>
                    <a:pt x="478" y="1754"/>
                  </a:lnTo>
                  <a:lnTo>
                    <a:pt x="687" y="1754"/>
                  </a:lnTo>
                  <a:lnTo>
                    <a:pt x="778" y="1738"/>
                  </a:lnTo>
                  <a:lnTo>
                    <a:pt x="846" y="1723"/>
                  </a:lnTo>
                  <a:lnTo>
                    <a:pt x="896" y="1696"/>
                  </a:lnTo>
                  <a:lnTo>
                    <a:pt x="928" y="1664"/>
                  </a:lnTo>
                  <a:lnTo>
                    <a:pt x="941" y="1632"/>
                  </a:lnTo>
                  <a:lnTo>
                    <a:pt x="946" y="1595"/>
                  </a:lnTo>
                  <a:lnTo>
                    <a:pt x="941" y="1558"/>
                  </a:lnTo>
                  <a:lnTo>
                    <a:pt x="928" y="1516"/>
                  </a:lnTo>
                  <a:lnTo>
                    <a:pt x="964" y="1521"/>
                  </a:lnTo>
                  <a:lnTo>
                    <a:pt x="1005" y="1521"/>
                  </a:lnTo>
                  <a:lnTo>
                    <a:pt x="1046" y="1516"/>
                  </a:lnTo>
                  <a:lnTo>
                    <a:pt x="1087" y="1505"/>
                  </a:lnTo>
                  <a:lnTo>
                    <a:pt x="1132" y="1484"/>
                  </a:lnTo>
                  <a:lnTo>
                    <a:pt x="1169" y="1452"/>
                  </a:lnTo>
                  <a:lnTo>
                    <a:pt x="1205" y="1415"/>
                  </a:lnTo>
                  <a:lnTo>
                    <a:pt x="1232" y="1362"/>
                  </a:lnTo>
                  <a:lnTo>
                    <a:pt x="1219" y="1426"/>
                  </a:lnTo>
                  <a:lnTo>
                    <a:pt x="1223" y="1473"/>
                  </a:lnTo>
                  <a:lnTo>
                    <a:pt x="1251" y="1510"/>
                  </a:lnTo>
                  <a:lnTo>
                    <a:pt x="1296" y="1537"/>
                  </a:lnTo>
                  <a:lnTo>
                    <a:pt x="1269" y="1579"/>
                  </a:lnTo>
                  <a:lnTo>
                    <a:pt x="1255" y="1616"/>
                  </a:lnTo>
                  <a:lnTo>
                    <a:pt x="1260" y="1659"/>
                  </a:lnTo>
                  <a:lnTo>
                    <a:pt x="1278" y="1696"/>
                  </a:lnTo>
                  <a:lnTo>
                    <a:pt x="1310" y="1728"/>
                  </a:lnTo>
                  <a:lnTo>
                    <a:pt x="1351" y="1754"/>
                  </a:lnTo>
                  <a:lnTo>
                    <a:pt x="1396" y="1770"/>
                  </a:lnTo>
                  <a:lnTo>
                    <a:pt x="1451" y="1781"/>
                  </a:lnTo>
                  <a:lnTo>
                    <a:pt x="1532" y="1781"/>
                  </a:lnTo>
                  <a:lnTo>
                    <a:pt x="1614" y="1765"/>
                  </a:lnTo>
                  <a:lnTo>
                    <a:pt x="1692" y="1733"/>
                  </a:lnTo>
                  <a:lnTo>
                    <a:pt x="1764" y="1696"/>
                  </a:lnTo>
                  <a:lnTo>
                    <a:pt x="1833" y="1654"/>
                  </a:lnTo>
                  <a:lnTo>
                    <a:pt x="1896" y="1601"/>
                  </a:lnTo>
                  <a:lnTo>
                    <a:pt x="1951" y="1542"/>
                  </a:lnTo>
                  <a:lnTo>
                    <a:pt x="1996" y="1479"/>
                  </a:lnTo>
                  <a:lnTo>
                    <a:pt x="2033" y="1420"/>
                  </a:lnTo>
                  <a:lnTo>
                    <a:pt x="2060" y="1357"/>
                  </a:lnTo>
                  <a:lnTo>
                    <a:pt x="2078" y="1298"/>
                  </a:lnTo>
                  <a:lnTo>
                    <a:pt x="2083" y="1245"/>
                  </a:lnTo>
                  <a:lnTo>
                    <a:pt x="2073" y="1192"/>
                  </a:lnTo>
                  <a:lnTo>
                    <a:pt x="2055" y="1150"/>
                  </a:lnTo>
                  <a:lnTo>
                    <a:pt x="2023" y="1118"/>
                  </a:lnTo>
                  <a:lnTo>
                    <a:pt x="1973" y="1097"/>
                  </a:lnTo>
                  <a:lnTo>
                    <a:pt x="2001" y="1049"/>
                  </a:lnTo>
                  <a:lnTo>
                    <a:pt x="2014" y="980"/>
                  </a:lnTo>
                  <a:lnTo>
                    <a:pt x="2010" y="906"/>
                  </a:lnTo>
                  <a:lnTo>
                    <a:pt x="1996" y="837"/>
                  </a:lnTo>
                  <a:lnTo>
                    <a:pt x="1969" y="774"/>
                  </a:lnTo>
                  <a:lnTo>
                    <a:pt x="1933" y="737"/>
                  </a:lnTo>
                  <a:lnTo>
                    <a:pt x="1887" y="726"/>
                  </a:lnTo>
                  <a:lnTo>
                    <a:pt x="1833" y="752"/>
                  </a:lnTo>
                  <a:lnTo>
                    <a:pt x="1814" y="726"/>
                  </a:lnTo>
                  <a:lnTo>
                    <a:pt x="1801" y="699"/>
                  </a:lnTo>
                  <a:lnTo>
                    <a:pt x="1782" y="684"/>
                  </a:lnTo>
                  <a:lnTo>
                    <a:pt x="1760" y="668"/>
                  </a:lnTo>
                  <a:lnTo>
                    <a:pt x="1737" y="657"/>
                  </a:lnTo>
                  <a:lnTo>
                    <a:pt x="1714" y="657"/>
                  </a:lnTo>
                  <a:lnTo>
                    <a:pt x="1687" y="662"/>
                  </a:lnTo>
                  <a:lnTo>
                    <a:pt x="1655" y="678"/>
                  </a:lnTo>
                  <a:lnTo>
                    <a:pt x="1728" y="631"/>
                  </a:lnTo>
                  <a:lnTo>
                    <a:pt x="1773" y="578"/>
                  </a:lnTo>
                  <a:lnTo>
                    <a:pt x="1792" y="525"/>
                  </a:lnTo>
                  <a:lnTo>
                    <a:pt x="1792" y="472"/>
                  </a:lnTo>
                  <a:lnTo>
                    <a:pt x="1773" y="429"/>
                  </a:lnTo>
                  <a:lnTo>
                    <a:pt x="1742" y="403"/>
                  </a:lnTo>
                  <a:lnTo>
                    <a:pt x="1692" y="397"/>
                  </a:lnTo>
                  <a:lnTo>
                    <a:pt x="1637" y="413"/>
                  </a:lnTo>
                  <a:lnTo>
                    <a:pt x="1687" y="355"/>
                  </a:lnTo>
                  <a:lnTo>
                    <a:pt x="1692" y="286"/>
                  </a:lnTo>
                  <a:lnTo>
                    <a:pt x="1660" y="228"/>
                  </a:lnTo>
                  <a:lnTo>
                    <a:pt x="1605" y="180"/>
                  </a:lnTo>
                  <a:lnTo>
                    <a:pt x="1528" y="169"/>
                  </a:lnTo>
                  <a:lnTo>
                    <a:pt x="1451" y="196"/>
                  </a:lnTo>
                  <a:lnTo>
                    <a:pt x="1373" y="270"/>
                  </a:lnTo>
                  <a:lnTo>
                    <a:pt x="1310" y="413"/>
                  </a:lnTo>
                  <a:lnTo>
                    <a:pt x="1296" y="297"/>
                  </a:lnTo>
                  <a:close/>
                </a:path>
              </a:pathLst>
            </a:custGeom>
            <a:solidFill>
              <a:srgbClr val="5BDB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4F5B3A6B-770F-26BD-1909-B3DF4B1DB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768"/>
              <a:ext cx="1627" cy="2573"/>
            </a:xfrm>
            <a:custGeom>
              <a:avLst/>
              <a:gdLst>
                <a:gd name="T0" fmla="*/ 1432 w 1550"/>
                <a:gd name="T1" fmla="*/ 1153 h 2650"/>
                <a:gd name="T2" fmla="*/ 1089 w 1550"/>
                <a:gd name="T3" fmla="*/ 1487 h 2650"/>
                <a:gd name="T4" fmla="*/ 916 w 1550"/>
                <a:gd name="T5" fmla="*/ 2573 h 2650"/>
                <a:gd name="T6" fmla="*/ 821 w 1550"/>
                <a:gd name="T7" fmla="*/ 2372 h 2650"/>
                <a:gd name="T8" fmla="*/ 811 w 1550"/>
                <a:gd name="T9" fmla="*/ 2032 h 2650"/>
                <a:gd name="T10" fmla="*/ 744 w 1550"/>
                <a:gd name="T11" fmla="*/ 1687 h 2650"/>
                <a:gd name="T12" fmla="*/ 587 w 1550"/>
                <a:gd name="T13" fmla="*/ 1363 h 2650"/>
                <a:gd name="T14" fmla="*/ 291 w 1550"/>
                <a:gd name="T15" fmla="*/ 1090 h 2650"/>
                <a:gd name="T16" fmla="*/ 28 w 1550"/>
                <a:gd name="T17" fmla="*/ 962 h 2650"/>
                <a:gd name="T18" fmla="*/ 143 w 1550"/>
                <a:gd name="T19" fmla="*/ 998 h 2650"/>
                <a:gd name="T20" fmla="*/ 296 w 1550"/>
                <a:gd name="T21" fmla="*/ 1065 h 2650"/>
                <a:gd name="T22" fmla="*/ 463 w 1550"/>
                <a:gd name="T23" fmla="*/ 1184 h 2650"/>
                <a:gd name="T24" fmla="*/ 626 w 1550"/>
                <a:gd name="T25" fmla="*/ 1363 h 2650"/>
                <a:gd name="T26" fmla="*/ 763 w 1550"/>
                <a:gd name="T27" fmla="*/ 1631 h 2650"/>
                <a:gd name="T28" fmla="*/ 711 w 1550"/>
                <a:gd name="T29" fmla="*/ 1271 h 2650"/>
                <a:gd name="T30" fmla="*/ 525 w 1550"/>
                <a:gd name="T31" fmla="*/ 679 h 2650"/>
                <a:gd name="T32" fmla="*/ 320 w 1550"/>
                <a:gd name="T33" fmla="*/ 314 h 2650"/>
                <a:gd name="T34" fmla="*/ 463 w 1550"/>
                <a:gd name="T35" fmla="*/ 509 h 2650"/>
                <a:gd name="T36" fmla="*/ 549 w 1550"/>
                <a:gd name="T37" fmla="*/ 679 h 2650"/>
                <a:gd name="T38" fmla="*/ 540 w 1550"/>
                <a:gd name="T39" fmla="*/ 427 h 2650"/>
                <a:gd name="T40" fmla="*/ 472 w 1550"/>
                <a:gd name="T41" fmla="*/ 154 h 2650"/>
                <a:gd name="T42" fmla="*/ 553 w 1550"/>
                <a:gd name="T43" fmla="*/ 370 h 2650"/>
                <a:gd name="T44" fmla="*/ 596 w 1550"/>
                <a:gd name="T45" fmla="*/ 658 h 2650"/>
                <a:gd name="T46" fmla="*/ 658 w 1550"/>
                <a:gd name="T47" fmla="*/ 916 h 2650"/>
                <a:gd name="T48" fmla="*/ 787 w 1550"/>
                <a:gd name="T49" fmla="*/ 1358 h 2650"/>
                <a:gd name="T50" fmla="*/ 868 w 1550"/>
                <a:gd name="T51" fmla="*/ 1888 h 2650"/>
                <a:gd name="T52" fmla="*/ 941 w 1550"/>
                <a:gd name="T53" fmla="*/ 1559 h 2650"/>
                <a:gd name="T54" fmla="*/ 978 w 1550"/>
                <a:gd name="T55" fmla="*/ 1121 h 2650"/>
                <a:gd name="T56" fmla="*/ 921 w 1550"/>
                <a:gd name="T57" fmla="*/ 627 h 2650"/>
                <a:gd name="T58" fmla="*/ 830 w 1550"/>
                <a:gd name="T59" fmla="*/ 262 h 2650"/>
                <a:gd name="T60" fmla="*/ 749 w 1550"/>
                <a:gd name="T61" fmla="*/ 41 h 2650"/>
                <a:gd name="T62" fmla="*/ 787 w 1550"/>
                <a:gd name="T63" fmla="*/ 113 h 2650"/>
                <a:gd name="T64" fmla="*/ 902 w 1550"/>
                <a:gd name="T65" fmla="*/ 452 h 2650"/>
                <a:gd name="T66" fmla="*/ 978 w 1550"/>
                <a:gd name="T67" fmla="*/ 839 h 2650"/>
                <a:gd name="T68" fmla="*/ 1093 w 1550"/>
                <a:gd name="T69" fmla="*/ 596 h 2650"/>
                <a:gd name="T70" fmla="*/ 1226 w 1550"/>
                <a:gd name="T71" fmla="*/ 339 h 2650"/>
                <a:gd name="T72" fmla="*/ 1265 w 1550"/>
                <a:gd name="T73" fmla="*/ 251 h 2650"/>
                <a:gd name="T74" fmla="*/ 1150 w 1550"/>
                <a:gd name="T75" fmla="*/ 551 h 2650"/>
                <a:gd name="T76" fmla="*/ 1012 w 1550"/>
                <a:gd name="T77" fmla="*/ 844 h 2650"/>
                <a:gd name="T78" fmla="*/ 1012 w 1550"/>
                <a:gd name="T79" fmla="*/ 1054 h 2650"/>
                <a:gd name="T80" fmla="*/ 1079 w 1550"/>
                <a:gd name="T81" fmla="*/ 1137 h 2650"/>
                <a:gd name="T82" fmla="*/ 1260 w 1550"/>
                <a:gd name="T83" fmla="*/ 864 h 2650"/>
                <a:gd name="T84" fmla="*/ 1355 w 1550"/>
                <a:gd name="T85" fmla="*/ 473 h 2650"/>
                <a:gd name="T86" fmla="*/ 1365 w 1550"/>
                <a:gd name="T87" fmla="*/ 499 h 2650"/>
                <a:gd name="T88" fmla="*/ 1374 w 1550"/>
                <a:gd name="T89" fmla="*/ 699 h 2650"/>
                <a:gd name="T90" fmla="*/ 1465 w 1550"/>
                <a:gd name="T91" fmla="*/ 535 h 2650"/>
                <a:gd name="T92" fmla="*/ 1522 w 1550"/>
                <a:gd name="T93" fmla="*/ 375 h 2650"/>
                <a:gd name="T94" fmla="*/ 1518 w 1550"/>
                <a:gd name="T95" fmla="*/ 432 h 2650"/>
                <a:gd name="T96" fmla="*/ 1456 w 1550"/>
                <a:gd name="T97" fmla="*/ 622 h 2650"/>
                <a:gd name="T98" fmla="*/ 1327 w 1550"/>
                <a:gd name="T99" fmla="*/ 782 h 2650"/>
                <a:gd name="T100" fmla="*/ 1269 w 1550"/>
                <a:gd name="T101" fmla="*/ 920 h 2650"/>
                <a:gd name="T102" fmla="*/ 1198 w 1550"/>
                <a:gd name="T103" fmla="*/ 1045 h 2650"/>
                <a:gd name="T104" fmla="*/ 1132 w 1550"/>
                <a:gd name="T105" fmla="*/ 1126 h 2650"/>
                <a:gd name="T106" fmla="*/ 1064 w 1550"/>
                <a:gd name="T107" fmla="*/ 1220 h 2650"/>
                <a:gd name="T108" fmla="*/ 1002 w 1550"/>
                <a:gd name="T109" fmla="*/ 1435 h 2650"/>
                <a:gd name="T110" fmla="*/ 1036 w 1550"/>
                <a:gd name="T111" fmla="*/ 1461 h 2650"/>
                <a:gd name="T112" fmla="*/ 1132 w 1550"/>
                <a:gd name="T113" fmla="*/ 1312 h 2650"/>
                <a:gd name="T114" fmla="*/ 1212 w 1550"/>
                <a:gd name="T115" fmla="*/ 1224 h 2650"/>
                <a:gd name="T116" fmla="*/ 1293 w 1550"/>
                <a:gd name="T117" fmla="*/ 1034 h 2650"/>
                <a:gd name="T118" fmla="*/ 1279 w 1550"/>
                <a:gd name="T119" fmla="*/ 1121 h 2650"/>
                <a:gd name="T120" fmla="*/ 1298 w 1550"/>
                <a:gd name="T121" fmla="*/ 1173 h 2650"/>
                <a:gd name="T122" fmla="*/ 1451 w 1550"/>
                <a:gd name="T123" fmla="*/ 1121 h 2650"/>
                <a:gd name="T124" fmla="*/ 1589 w 1550"/>
                <a:gd name="T125" fmla="*/ 1101 h 26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50" h="2650">
                  <a:moveTo>
                    <a:pt x="1550" y="1134"/>
                  </a:moveTo>
                  <a:lnTo>
                    <a:pt x="1468" y="1155"/>
                  </a:lnTo>
                  <a:lnTo>
                    <a:pt x="1364" y="1187"/>
                  </a:lnTo>
                  <a:lnTo>
                    <a:pt x="1255" y="1245"/>
                  </a:lnTo>
                  <a:lnTo>
                    <a:pt x="1141" y="1357"/>
                  </a:lnTo>
                  <a:lnTo>
                    <a:pt x="1037" y="1531"/>
                  </a:lnTo>
                  <a:lnTo>
                    <a:pt x="955" y="1791"/>
                  </a:lnTo>
                  <a:lnTo>
                    <a:pt x="896" y="2157"/>
                  </a:lnTo>
                  <a:lnTo>
                    <a:pt x="873" y="2650"/>
                  </a:lnTo>
                  <a:lnTo>
                    <a:pt x="782" y="2650"/>
                  </a:lnTo>
                  <a:lnTo>
                    <a:pt x="782" y="2549"/>
                  </a:lnTo>
                  <a:lnTo>
                    <a:pt x="782" y="2443"/>
                  </a:lnTo>
                  <a:lnTo>
                    <a:pt x="782" y="2332"/>
                  </a:lnTo>
                  <a:lnTo>
                    <a:pt x="777" y="2215"/>
                  </a:lnTo>
                  <a:lnTo>
                    <a:pt x="773" y="2093"/>
                  </a:lnTo>
                  <a:lnTo>
                    <a:pt x="759" y="1977"/>
                  </a:lnTo>
                  <a:lnTo>
                    <a:pt x="737" y="1855"/>
                  </a:lnTo>
                  <a:lnTo>
                    <a:pt x="709" y="1738"/>
                  </a:lnTo>
                  <a:lnTo>
                    <a:pt x="673" y="1622"/>
                  </a:lnTo>
                  <a:lnTo>
                    <a:pt x="623" y="1510"/>
                  </a:lnTo>
                  <a:lnTo>
                    <a:pt x="559" y="1404"/>
                  </a:lnTo>
                  <a:lnTo>
                    <a:pt x="482" y="1304"/>
                  </a:lnTo>
                  <a:lnTo>
                    <a:pt x="386" y="1208"/>
                  </a:lnTo>
                  <a:lnTo>
                    <a:pt x="277" y="1123"/>
                  </a:lnTo>
                  <a:lnTo>
                    <a:pt x="150" y="1049"/>
                  </a:lnTo>
                  <a:lnTo>
                    <a:pt x="0" y="985"/>
                  </a:lnTo>
                  <a:lnTo>
                    <a:pt x="27" y="991"/>
                  </a:lnTo>
                  <a:lnTo>
                    <a:pt x="59" y="1001"/>
                  </a:lnTo>
                  <a:lnTo>
                    <a:pt x="96" y="1012"/>
                  </a:lnTo>
                  <a:lnTo>
                    <a:pt x="136" y="1028"/>
                  </a:lnTo>
                  <a:lnTo>
                    <a:pt x="182" y="1049"/>
                  </a:lnTo>
                  <a:lnTo>
                    <a:pt x="232" y="1070"/>
                  </a:lnTo>
                  <a:lnTo>
                    <a:pt x="282" y="1097"/>
                  </a:lnTo>
                  <a:lnTo>
                    <a:pt x="332" y="1134"/>
                  </a:lnTo>
                  <a:lnTo>
                    <a:pt x="386" y="1171"/>
                  </a:lnTo>
                  <a:lnTo>
                    <a:pt x="441" y="1219"/>
                  </a:lnTo>
                  <a:lnTo>
                    <a:pt x="491" y="1272"/>
                  </a:lnTo>
                  <a:lnTo>
                    <a:pt x="546" y="1335"/>
                  </a:lnTo>
                  <a:lnTo>
                    <a:pt x="596" y="1404"/>
                  </a:lnTo>
                  <a:lnTo>
                    <a:pt x="641" y="1489"/>
                  </a:lnTo>
                  <a:lnTo>
                    <a:pt x="687" y="1579"/>
                  </a:lnTo>
                  <a:lnTo>
                    <a:pt x="727" y="1680"/>
                  </a:lnTo>
                  <a:lnTo>
                    <a:pt x="718" y="1595"/>
                  </a:lnTo>
                  <a:lnTo>
                    <a:pt x="700" y="1468"/>
                  </a:lnTo>
                  <a:lnTo>
                    <a:pt x="677" y="1309"/>
                  </a:lnTo>
                  <a:lnTo>
                    <a:pt x="641" y="1118"/>
                  </a:lnTo>
                  <a:lnTo>
                    <a:pt x="582" y="917"/>
                  </a:lnTo>
                  <a:lnTo>
                    <a:pt x="500" y="699"/>
                  </a:lnTo>
                  <a:lnTo>
                    <a:pt x="391" y="477"/>
                  </a:lnTo>
                  <a:lnTo>
                    <a:pt x="246" y="259"/>
                  </a:lnTo>
                  <a:lnTo>
                    <a:pt x="305" y="323"/>
                  </a:lnTo>
                  <a:lnTo>
                    <a:pt x="359" y="392"/>
                  </a:lnTo>
                  <a:lnTo>
                    <a:pt x="400" y="455"/>
                  </a:lnTo>
                  <a:lnTo>
                    <a:pt x="441" y="524"/>
                  </a:lnTo>
                  <a:lnTo>
                    <a:pt x="473" y="588"/>
                  </a:lnTo>
                  <a:lnTo>
                    <a:pt x="500" y="646"/>
                  </a:lnTo>
                  <a:lnTo>
                    <a:pt x="523" y="699"/>
                  </a:lnTo>
                  <a:lnTo>
                    <a:pt x="546" y="747"/>
                  </a:lnTo>
                  <a:lnTo>
                    <a:pt x="541" y="620"/>
                  </a:lnTo>
                  <a:lnTo>
                    <a:pt x="514" y="440"/>
                  </a:lnTo>
                  <a:lnTo>
                    <a:pt x="477" y="249"/>
                  </a:lnTo>
                  <a:lnTo>
                    <a:pt x="423" y="116"/>
                  </a:lnTo>
                  <a:lnTo>
                    <a:pt x="450" y="159"/>
                  </a:lnTo>
                  <a:lnTo>
                    <a:pt x="477" y="222"/>
                  </a:lnTo>
                  <a:lnTo>
                    <a:pt x="505" y="296"/>
                  </a:lnTo>
                  <a:lnTo>
                    <a:pt x="527" y="381"/>
                  </a:lnTo>
                  <a:lnTo>
                    <a:pt x="546" y="477"/>
                  </a:lnTo>
                  <a:lnTo>
                    <a:pt x="559" y="572"/>
                  </a:lnTo>
                  <a:lnTo>
                    <a:pt x="568" y="678"/>
                  </a:lnTo>
                  <a:lnTo>
                    <a:pt x="573" y="784"/>
                  </a:lnTo>
                  <a:lnTo>
                    <a:pt x="596" y="842"/>
                  </a:lnTo>
                  <a:lnTo>
                    <a:pt x="627" y="943"/>
                  </a:lnTo>
                  <a:lnTo>
                    <a:pt x="668" y="1070"/>
                  </a:lnTo>
                  <a:lnTo>
                    <a:pt x="709" y="1229"/>
                  </a:lnTo>
                  <a:lnTo>
                    <a:pt x="750" y="1399"/>
                  </a:lnTo>
                  <a:lnTo>
                    <a:pt x="787" y="1584"/>
                  </a:lnTo>
                  <a:lnTo>
                    <a:pt x="814" y="1765"/>
                  </a:lnTo>
                  <a:lnTo>
                    <a:pt x="827" y="1945"/>
                  </a:lnTo>
                  <a:lnTo>
                    <a:pt x="850" y="1849"/>
                  </a:lnTo>
                  <a:lnTo>
                    <a:pt x="873" y="1738"/>
                  </a:lnTo>
                  <a:lnTo>
                    <a:pt x="896" y="1606"/>
                  </a:lnTo>
                  <a:lnTo>
                    <a:pt x="914" y="1468"/>
                  </a:lnTo>
                  <a:lnTo>
                    <a:pt x="927" y="1314"/>
                  </a:lnTo>
                  <a:lnTo>
                    <a:pt x="932" y="1155"/>
                  </a:lnTo>
                  <a:lnTo>
                    <a:pt x="923" y="985"/>
                  </a:lnTo>
                  <a:lnTo>
                    <a:pt x="905" y="811"/>
                  </a:lnTo>
                  <a:lnTo>
                    <a:pt x="877" y="646"/>
                  </a:lnTo>
                  <a:lnTo>
                    <a:pt x="846" y="503"/>
                  </a:lnTo>
                  <a:lnTo>
                    <a:pt x="818" y="376"/>
                  </a:lnTo>
                  <a:lnTo>
                    <a:pt x="791" y="270"/>
                  </a:lnTo>
                  <a:lnTo>
                    <a:pt x="764" y="180"/>
                  </a:lnTo>
                  <a:lnTo>
                    <a:pt x="737" y="106"/>
                  </a:lnTo>
                  <a:lnTo>
                    <a:pt x="714" y="42"/>
                  </a:lnTo>
                  <a:lnTo>
                    <a:pt x="696" y="0"/>
                  </a:lnTo>
                  <a:lnTo>
                    <a:pt x="718" y="42"/>
                  </a:lnTo>
                  <a:lnTo>
                    <a:pt x="750" y="116"/>
                  </a:lnTo>
                  <a:lnTo>
                    <a:pt x="787" y="217"/>
                  </a:lnTo>
                  <a:lnTo>
                    <a:pt x="823" y="333"/>
                  </a:lnTo>
                  <a:lnTo>
                    <a:pt x="859" y="466"/>
                  </a:lnTo>
                  <a:lnTo>
                    <a:pt x="896" y="599"/>
                  </a:lnTo>
                  <a:lnTo>
                    <a:pt x="918" y="736"/>
                  </a:lnTo>
                  <a:lnTo>
                    <a:pt x="932" y="864"/>
                  </a:lnTo>
                  <a:lnTo>
                    <a:pt x="955" y="789"/>
                  </a:lnTo>
                  <a:lnTo>
                    <a:pt x="996" y="705"/>
                  </a:lnTo>
                  <a:lnTo>
                    <a:pt x="1041" y="614"/>
                  </a:lnTo>
                  <a:lnTo>
                    <a:pt x="1087" y="524"/>
                  </a:lnTo>
                  <a:lnTo>
                    <a:pt x="1132" y="434"/>
                  </a:lnTo>
                  <a:lnTo>
                    <a:pt x="1168" y="349"/>
                  </a:lnTo>
                  <a:lnTo>
                    <a:pt x="1196" y="265"/>
                  </a:lnTo>
                  <a:lnTo>
                    <a:pt x="1205" y="190"/>
                  </a:lnTo>
                  <a:lnTo>
                    <a:pt x="1205" y="259"/>
                  </a:lnTo>
                  <a:lnTo>
                    <a:pt x="1182" y="349"/>
                  </a:lnTo>
                  <a:lnTo>
                    <a:pt x="1141" y="455"/>
                  </a:lnTo>
                  <a:lnTo>
                    <a:pt x="1096" y="567"/>
                  </a:lnTo>
                  <a:lnTo>
                    <a:pt x="1041" y="678"/>
                  </a:lnTo>
                  <a:lnTo>
                    <a:pt x="996" y="784"/>
                  </a:lnTo>
                  <a:lnTo>
                    <a:pt x="964" y="869"/>
                  </a:lnTo>
                  <a:lnTo>
                    <a:pt x="946" y="927"/>
                  </a:lnTo>
                  <a:lnTo>
                    <a:pt x="955" y="1007"/>
                  </a:lnTo>
                  <a:lnTo>
                    <a:pt x="964" y="1086"/>
                  </a:lnTo>
                  <a:lnTo>
                    <a:pt x="973" y="1166"/>
                  </a:lnTo>
                  <a:lnTo>
                    <a:pt x="973" y="1235"/>
                  </a:lnTo>
                  <a:lnTo>
                    <a:pt x="1028" y="1171"/>
                  </a:lnTo>
                  <a:lnTo>
                    <a:pt x="1087" y="1091"/>
                  </a:lnTo>
                  <a:lnTo>
                    <a:pt x="1146" y="996"/>
                  </a:lnTo>
                  <a:lnTo>
                    <a:pt x="1200" y="890"/>
                  </a:lnTo>
                  <a:lnTo>
                    <a:pt x="1246" y="773"/>
                  </a:lnTo>
                  <a:lnTo>
                    <a:pt x="1278" y="636"/>
                  </a:lnTo>
                  <a:lnTo>
                    <a:pt x="1291" y="487"/>
                  </a:lnTo>
                  <a:lnTo>
                    <a:pt x="1282" y="323"/>
                  </a:lnTo>
                  <a:lnTo>
                    <a:pt x="1296" y="402"/>
                  </a:lnTo>
                  <a:lnTo>
                    <a:pt x="1300" y="514"/>
                  </a:lnTo>
                  <a:lnTo>
                    <a:pt x="1296" y="636"/>
                  </a:lnTo>
                  <a:lnTo>
                    <a:pt x="1278" y="752"/>
                  </a:lnTo>
                  <a:lnTo>
                    <a:pt x="1309" y="720"/>
                  </a:lnTo>
                  <a:lnTo>
                    <a:pt x="1341" y="673"/>
                  </a:lnTo>
                  <a:lnTo>
                    <a:pt x="1368" y="614"/>
                  </a:lnTo>
                  <a:lnTo>
                    <a:pt x="1396" y="551"/>
                  </a:lnTo>
                  <a:lnTo>
                    <a:pt x="1418" y="493"/>
                  </a:lnTo>
                  <a:lnTo>
                    <a:pt x="1437" y="434"/>
                  </a:lnTo>
                  <a:lnTo>
                    <a:pt x="1450" y="386"/>
                  </a:lnTo>
                  <a:lnTo>
                    <a:pt x="1455" y="349"/>
                  </a:lnTo>
                  <a:lnTo>
                    <a:pt x="1455" y="392"/>
                  </a:lnTo>
                  <a:lnTo>
                    <a:pt x="1446" y="445"/>
                  </a:lnTo>
                  <a:lnTo>
                    <a:pt x="1432" y="508"/>
                  </a:lnTo>
                  <a:lnTo>
                    <a:pt x="1414" y="572"/>
                  </a:lnTo>
                  <a:lnTo>
                    <a:pt x="1387" y="641"/>
                  </a:lnTo>
                  <a:lnTo>
                    <a:pt x="1350" y="705"/>
                  </a:lnTo>
                  <a:lnTo>
                    <a:pt x="1309" y="758"/>
                  </a:lnTo>
                  <a:lnTo>
                    <a:pt x="1264" y="805"/>
                  </a:lnTo>
                  <a:lnTo>
                    <a:pt x="1246" y="853"/>
                  </a:lnTo>
                  <a:lnTo>
                    <a:pt x="1228" y="901"/>
                  </a:lnTo>
                  <a:lnTo>
                    <a:pt x="1209" y="948"/>
                  </a:lnTo>
                  <a:lnTo>
                    <a:pt x="1187" y="996"/>
                  </a:lnTo>
                  <a:lnTo>
                    <a:pt x="1164" y="1038"/>
                  </a:lnTo>
                  <a:lnTo>
                    <a:pt x="1141" y="1076"/>
                  </a:lnTo>
                  <a:lnTo>
                    <a:pt x="1123" y="1113"/>
                  </a:lnTo>
                  <a:lnTo>
                    <a:pt x="1100" y="1139"/>
                  </a:lnTo>
                  <a:lnTo>
                    <a:pt x="1078" y="1160"/>
                  </a:lnTo>
                  <a:lnTo>
                    <a:pt x="1055" y="1187"/>
                  </a:lnTo>
                  <a:lnTo>
                    <a:pt x="1032" y="1213"/>
                  </a:lnTo>
                  <a:lnTo>
                    <a:pt x="1014" y="1256"/>
                  </a:lnTo>
                  <a:lnTo>
                    <a:pt x="991" y="1309"/>
                  </a:lnTo>
                  <a:lnTo>
                    <a:pt x="973" y="1383"/>
                  </a:lnTo>
                  <a:lnTo>
                    <a:pt x="955" y="1478"/>
                  </a:lnTo>
                  <a:lnTo>
                    <a:pt x="941" y="1606"/>
                  </a:lnTo>
                  <a:lnTo>
                    <a:pt x="959" y="1558"/>
                  </a:lnTo>
                  <a:lnTo>
                    <a:pt x="987" y="1505"/>
                  </a:lnTo>
                  <a:lnTo>
                    <a:pt x="1018" y="1452"/>
                  </a:lnTo>
                  <a:lnTo>
                    <a:pt x="1050" y="1399"/>
                  </a:lnTo>
                  <a:lnTo>
                    <a:pt x="1078" y="1351"/>
                  </a:lnTo>
                  <a:lnTo>
                    <a:pt x="1109" y="1314"/>
                  </a:lnTo>
                  <a:lnTo>
                    <a:pt x="1137" y="1282"/>
                  </a:lnTo>
                  <a:lnTo>
                    <a:pt x="1155" y="1261"/>
                  </a:lnTo>
                  <a:lnTo>
                    <a:pt x="1182" y="1208"/>
                  </a:lnTo>
                  <a:lnTo>
                    <a:pt x="1209" y="1134"/>
                  </a:lnTo>
                  <a:lnTo>
                    <a:pt x="1232" y="1065"/>
                  </a:lnTo>
                  <a:lnTo>
                    <a:pt x="1241" y="1038"/>
                  </a:lnTo>
                  <a:lnTo>
                    <a:pt x="1232" y="1091"/>
                  </a:lnTo>
                  <a:lnTo>
                    <a:pt x="1218" y="1155"/>
                  </a:lnTo>
                  <a:lnTo>
                    <a:pt x="1205" y="1213"/>
                  </a:lnTo>
                  <a:lnTo>
                    <a:pt x="1196" y="1235"/>
                  </a:lnTo>
                  <a:lnTo>
                    <a:pt x="1237" y="1208"/>
                  </a:lnTo>
                  <a:lnTo>
                    <a:pt x="1282" y="1187"/>
                  </a:lnTo>
                  <a:lnTo>
                    <a:pt x="1332" y="1171"/>
                  </a:lnTo>
                  <a:lnTo>
                    <a:pt x="1382" y="1155"/>
                  </a:lnTo>
                  <a:lnTo>
                    <a:pt x="1428" y="1144"/>
                  </a:lnTo>
                  <a:lnTo>
                    <a:pt x="1473" y="1134"/>
                  </a:lnTo>
                  <a:lnTo>
                    <a:pt x="1514" y="1134"/>
                  </a:lnTo>
                  <a:lnTo>
                    <a:pt x="1550" y="1134"/>
                  </a:lnTo>
                  <a:close/>
                </a:path>
              </a:pathLst>
            </a:custGeom>
            <a:solidFill>
              <a:srgbClr val="2D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18" descr="lang hoa">
            <a:extLst>
              <a:ext uri="{FF2B5EF4-FFF2-40B4-BE49-F238E27FC236}">
                <a16:creationId xmlns:a16="http://schemas.microsoft.com/office/drawing/2014/main" id="{B4231130-97B6-A9D2-8C95-67D16261E1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124200"/>
            <a:ext cx="18288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lang hoa">
            <a:extLst>
              <a:ext uri="{FF2B5EF4-FFF2-40B4-BE49-F238E27FC236}">
                <a16:creationId xmlns:a16="http://schemas.microsoft.com/office/drawing/2014/main" id="{1CD4239D-B8A6-2B81-E9B2-8E95F42B50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121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lang hoa">
            <a:extLst>
              <a:ext uri="{FF2B5EF4-FFF2-40B4-BE49-F238E27FC236}">
                <a16:creationId xmlns:a16="http://schemas.microsoft.com/office/drawing/2014/main" id="{0B0BD817-7CE1-DBD1-E0F9-570FCF36DB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05200"/>
            <a:ext cx="121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lang hoa">
            <a:extLst>
              <a:ext uri="{FF2B5EF4-FFF2-40B4-BE49-F238E27FC236}">
                <a16:creationId xmlns:a16="http://schemas.microsoft.com/office/drawing/2014/main" id="{182E1755-BE23-E082-8192-4EB5B89627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05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8505 L -0.01459 0.096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55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4624E-7 C 0.00416 -0.0007 0.00902 0.00069 0.01267 -0.00208 C 0.01666 -0.00509 0.0118 -0.01942 0.01597 -0.00416 C 0.01545 0.00277 0.01736 0.0111 0.01423 0.01688 C 0.01215 0.02104 0.01336 0.00693 0.01267 0.00208 C 0.01232 -4.04624E-7 0.01111 -0.00208 0.01111 -0.00416 C 0.01111 -0.00509 0.01215 -0.00278 0.01267 -0.00208 " pathEditMode="relative" ptsTypes="ffffff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B286D1B-E08B-E2E6-6920-D9791D93B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48200"/>
            <a:ext cx="9144000" cy="2400300"/>
          </a:xfrm>
          <a:prstGeom prst="rect">
            <a:avLst/>
          </a:prstGeom>
          <a:solidFill>
            <a:srgbClr val="5BDB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C38D812-B040-A049-DED9-9986E1CE76D0}"/>
              </a:ext>
            </a:extLst>
          </p:cNvPr>
          <p:cNvSpPr>
            <a:spLocks/>
          </p:cNvSpPr>
          <p:nvPr/>
        </p:nvSpPr>
        <p:spPr bwMode="auto">
          <a:xfrm>
            <a:off x="1752600" y="4948238"/>
            <a:ext cx="4921250" cy="1909762"/>
          </a:xfrm>
          <a:custGeom>
            <a:avLst/>
            <a:gdLst>
              <a:gd name="T0" fmla="*/ 360363 w 3100"/>
              <a:gd name="T1" fmla="*/ 58737 h 1203"/>
              <a:gd name="T2" fmla="*/ 79375 w 3100"/>
              <a:gd name="T3" fmla="*/ 285750 h 1203"/>
              <a:gd name="T4" fmla="*/ 0 w 3100"/>
              <a:gd name="T5" fmla="*/ 581025 h 1203"/>
              <a:gd name="T6" fmla="*/ 173038 w 3100"/>
              <a:gd name="T7" fmla="*/ 798512 h 1203"/>
              <a:gd name="T8" fmla="*/ 576263 w 3100"/>
              <a:gd name="T9" fmla="*/ 917575 h 1203"/>
              <a:gd name="T10" fmla="*/ 1017588 w 3100"/>
              <a:gd name="T11" fmla="*/ 941387 h 1203"/>
              <a:gd name="T12" fmla="*/ 1449388 w 3100"/>
              <a:gd name="T13" fmla="*/ 941387 h 1203"/>
              <a:gd name="T14" fmla="*/ 1990725 w 3100"/>
              <a:gd name="T15" fmla="*/ 941387 h 1203"/>
              <a:gd name="T16" fmla="*/ 2540000 w 3100"/>
              <a:gd name="T17" fmla="*/ 941387 h 1203"/>
              <a:gd name="T18" fmla="*/ 3001963 w 3100"/>
              <a:gd name="T19" fmla="*/ 941387 h 1203"/>
              <a:gd name="T20" fmla="*/ 3254375 w 3100"/>
              <a:gd name="T21" fmla="*/ 941387 h 1203"/>
              <a:gd name="T22" fmla="*/ 3557588 w 3100"/>
              <a:gd name="T23" fmla="*/ 976312 h 1203"/>
              <a:gd name="T24" fmla="*/ 3817938 w 3100"/>
              <a:gd name="T25" fmla="*/ 1160462 h 1203"/>
              <a:gd name="T26" fmla="*/ 3852863 w 3100"/>
              <a:gd name="T27" fmla="*/ 1581150 h 1203"/>
              <a:gd name="T28" fmla="*/ 3636963 w 3100"/>
              <a:gd name="T29" fmla="*/ 1843087 h 1203"/>
              <a:gd name="T30" fmla="*/ 3290888 w 3100"/>
              <a:gd name="T31" fmla="*/ 1909762 h 1203"/>
              <a:gd name="T32" fmla="*/ 3290888 w 3100"/>
              <a:gd name="T33" fmla="*/ 1909762 h 1203"/>
              <a:gd name="T34" fmla="*/ 3571875 w 3100"/>
              <a:gd name="T35" fmla="*/ 1909762 h 1203"/>
              <a:gd name="T36" fmla="*/ 3903663 w 3100"/>
              <a:gd name="T37" fmla="*/ 1909762 h 1203"/>
              <a:gd name="T38" fmla="*/ 4214813 w 3100"/>
              <a:gd name="T39" fmla="*/ 1909762 h 1203"/>
              <a:gd name="T40" fmla="*/ 4422775 w 3100"/>
              <a:gd name="T41" fmla="*/ 1909762 h 1203"/>
              <a:gd name="T42" fmla="*/ 4603750 w 3100"/>
              <a:gd name="T43" fmla="*/ 1833562 h 1203"/>
              <a:gd name="T44" fmla="*/ 4813300 w 3100"/>
              <a:gd name="T45" fmla="*/ 1547812 h 1203"/>
              <a:gd name="T46" fmla="*/ 4799013 w 3100"/>
              <a:gd name="T47" fmla="*/ 1262062 h 1203"/>
              <a:gd name="T48" fmla="*/ 4640263 w 3100"/>
              <a:gd name="T49" fmla="*/ 1101725 h 1203"/>
              <a:gd name="T50" fmla="*/ 4387850 w 3100"/>
              <a:gd name="T51" fmla="*/ 941387 h 1203"/>
              <a:gd name="T52" fmla="*/ 4271963 w 3100"/>
              <a:gd name="T53" fmla="*/ 639762 h 1203"/>
              <a:gd name="T54" fmla="*/ 4495800 w 3100"/>
              <a:gd name="T55" fmla="*/ 369887 h 1203"/>
              <a:gd name="T56" fmla="*/ 4827588 w 3100"/>
              <a:gd name="T57" fmla="*/ 184150 h 1203"/>
              <a:gd name="T58" fmla="*/ 4422775 w 3100"/>
              <a:gd name="T59" fmla="*/ 0 h 1203"/>
              <a:gd name="T60" fmla="*/ 4149725 w 3100"/>
              <a:gd name="T61" fmla="*/ 219075 h 1203"/>
              <a:gd name="T62" fmla="*/ 3824288 w 3100"/>
              <a:gd name="T63" fmla="*/ 446087 h 1203"/>
              <a:gd name="T64" fmla="*/ 3838575 w 3100"/>
              <a:gd name="T65" fmla="*/ 723900 h 1203"/>
              <a:gd name="T66" fmla="*/ 3629025 w 3100"/>
              <a:gd name="T67" fmla="*/ 688975 h 1203"/>
              <a:gd name="T68" fmla="*/ 3325813 w 3100"/>
              <a:gd name="T69" fmla="*/ 665162 h 1203"/>
              <a:gd name="T70" fmla="*/ 2987675 w 3100"/>
              <a:gd name="T71" fmla="*/ 665162 h 1203"/>
              <a:gd name="T72" fmla="*/ 2676525 w 3100"/>
              <a:gd name="T73" fmla="*/ 665162 h 1203"/>
              <a:gd name="T74" fmla="*/ 2466975 w 3100"/>
              <a:gd name="T75" fmla="*/ 665162 h 1203"/>
              <a:gd name="T76" fmla="*/ 2265363 w 3100"/>
              <a:gd name="T77" fmla="*/ 665162 h 1203"/>
              <a:gd name="T78" fmla="*/ 1976438 w 3100"/>
              <a:gd name="T79" fmla="*/ 665162 h 1203"/>
              <a:gd name="T80" fmla="*/ 1644650 w 3100"/>
              <a:gd name="T81" fmla="*/ 665162 h 1203"/>
              <a:gd name="T82" fmla="*/ 1327150 w 3100"/>
              <a:gd name="T83" fmla="*/ 665162 h 1203"/>
              <a:gd name="T84" fmla="*/ 1089025 w 3100"/>
              <a:gd name="T85" fmla="*/ 665162 h 1203"/>
              <a:gd name="T86" fmla="*/ 735013 w 3100"/>
              <a:gd name="T87" fmla="*/ 581025 h 1203"/>
              <a:gd name="T88" fmla="*/ 635000 w 3100"/>
              <a:gd name="T89" fmla="*/ 268287 h 1203"/>
              <a:gd name="T90" fmla="*/ 1038225 w 3100"/>
              <a:gd name="T91" fmla="*/ 0 h 120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00" h="1203">
                <a:moveTo>
                  <a:pt x="422" y="0"/>
                </a:moveTo>
                <a:lnTo>
                  <a:pt x="318" y="10"/>
                </a:lnTo>
                <a:lnTo>
                  <a:pt x="227" y="37"/>
                </a:lnTo>
                <a:lnTo>
                  <a:pt x="154" y="74"/>
                </a:lnTo>
                <a:lnTo>
                  <a:pt x="95" y="127"/>
                </a:lnTo>
                <a:lnTo>
                  <a:pt x="50" y="180"/>
                </a:lnTo>
                <a:lnTo>
                  <a:pt x="18" y="244"/>
                </a:lnTo>
                <a:lnTo>
                  <a:pt x="4" y="307"/>
                </a:lnTo>
                <a:lnTo>
                  <a:pt x="0" y="366"/>
                </a:lnTo>
                <a:lnTo>
                  <a:pt x="18" y="419"/>
                </a:lnTo>
                <a:lnTo>
                  <a:pt x="54" y="466"/>
                </a:lnTo>
                <a:lnTo>
                  <a:pt x="109" y="503"/>
                </a:lnTo>
                <a:lnTo>
                  <a:pt x="181" y="535"/>
                </a:lnTo>
                <a:lnTo>
                  <a:pt x="268" y="562"/>
                </a:lnTo>
                <a:lnTo>
                  <a:pt x="363" y="578"/>
                </a:lnTo>
                <a:lnTo>
                  <a:pt x="468" y="588"/>
                </a:lnTo>
                <a:lnTo>
                  <a:pt x="577" y="593"/>
                </a:lnTo>
                <a:lnTo>
                  <a:pt x="641" y="593"/>
                </a:lnTo>
                <a:lnTo>
                  <a:pt x="718" y="593"/>
                </a:lnTo>
                <a:lnTo>
                  <a:pt x="809" y="593"/>
                </a:lnTo>
                <a:lnTo>
                  <a:pt x="913" y="593"/>
                </a:lnTo>
                <a:lnTo>
                  <a:pt x="1023" y="593"/>
                </a:lnTo>
                <a:lnTo>
                  <a:pt x="1136" y="593"/>
                </a:lnTo>
                <a:lnTo>
                  <a:pt x="1254" y="593"/>
                </a:lnTo>
                <a:lnTo>
                  <a:pt x="1373" y="593"/>
                </a:lnTo>
                <a:lnTo>
                  <a:pt x="1491" y="593"/>
                </a:lnTo>
                <a:lnTo>
                  <a:pt x="1600" y="593"/>
                </a:lnTo>
                <a:lnTo>
                  <a:pt x="1709" y="593"/>
                </a:lnTo>
                <a:lnTo>
                  <a:pt x="1804" y="593"/>
                </a:lnTo>
                <a:lnTo>
                  <a:pt x="1891" y="593"/>
                </a:lnTo>
                <a:lnTo>
                  <a:pt x="1959" y="593"/>
                </a:lnTo>
                <a:lnTo>
                  <a:pt x="2014" y="593"/>
                </a:lnTo>
                <a:lnTo>
                  <a:pt x="2050" y="593"/>
                </a:lnTo>
                <a:lnTo>
                  <a:pt x="2109" y="593"/>
                </a:lnTo>
                <a:lnTo>
                  <a:pt x="2173" y="599"/>
                </a:lnTo>
                <a:lnTo>
                  <a:pt x="2241" y="615"/>
                </a:lnTo>
                <a:lnTo>
                  <a:pt x="2305" y="636"/>
                </a:lnTo>
                <a:lnTo>
                  <a:pt x="2359" y="673"/>
                </a:lnTo>
                <a:lnTo>
                  <a:pt x="2405" y="731"/>
                </a:lnTo>
                <a:lnTo>
                  <a:pt x="2432" y="805"/>
                </a:lnTo>
                <a:lnTo>
                  <a:pt x="2441" y="901"/>
                </a:lnTo>
                <a:lnTo>
                  <a:pt x="2427" y="996"/>
                </a:lnTo>
                <a:lnTo>
                  <a:pt x="2395" y="1070"/>
                </a:lnTo>
                <a:lnTo>
                  <a:pt x="2350" y="1123"/>
                </a:lnTo>
                <a:lnTo>
                  <a:pt x="2291" y="1161"/>
                </a:lnTo>
                <a:lnTo>
                  <a:pt x="2223" y="1182"/>
                </a:lnTo>
                <a:lnTo>
                  <a:pt x="2150" y="1198"/>
                </a:lnTo>
                <a:lnTo>
                  <a:pt x="2073" y="1203"/>
                </a:lnTo>
                <a:lnTo>
                  <a:pt x="1995" y="1203"/>
                </a:lnTo>
                <a:lnTo>
                  <a:pt x="2027" y="1203"/>
                </a:lnTo>
                <a:lnTo>
                  <a:pt x="2073" y="1203"/>
                </a:lnTo>
                <a:lnTo>
                  <a:pt x="2127" y="1203"/>
                </a:lnTo>
                <a:lnTo>
                  <a:pt x="2186" y="1203"/>
                </a:lnTo>
                <a:lnTo>
                  <a:pt x="2250" y="1203"/>
                </a:lnTo>
                <a:lnTo>
                  <a:pt x="2318" y="1203"/>
                </a:lnTo>
                <a:lnTo>
                  <a:pt x="2391" y="1203"/>
                </a:lnTo>
                <a:lnTo>
                  <a:pt x="2459" y="1203"/>
                </a:lnTo>
                <a:lnTo>
                  <a:pt x="2527" y="1203"/>
                </a:lnTo>
                <a:lnTo>
                  <a:pt x="2595" y="1203"/>
                </a:lnTo>
                <a:lnTo>
                  <a:pt x="2655" y="1203"/>
                </a:lnTo>
                <a:lnTo>
                  <a:pt x="2709" y="1203"/>
                </a:lnTo>
                <a:lnTo>
                  <a:pt x="2750" y="1203"/>
                </a:lnTo>
                <a:lnTo>
                  <a:pt x="2786" y="1203"/>
                </a:lnTo>
                <a:lnTo>
                  <a:pt x="2805" y="1203"/>
                </a:lnTo>
                <a:lnTo>
                  <a:pt x="2814" y="1203"/>
                </a:lnTo>
                <a:lnTo>
                  <a:pt x="2900" y="1155"/>
                </a:lnTo>
                <a:lnTo>
                  <a:pt x="2964" y="1102"/>
                </a:lnTo>
                <a:lnTo>
                  <a:pt x="3005" y="1039"/>
                </a:lnTo>
                <a:lnTo>
                  <a:pt x="3032" y="975"/>
                </a:lnTo>
                <a:lnTo>
                  <a:pt x="3041" y="911"/>
                </a:lnTo>
                <a:lnTo>
                  <a:pt x="3036" y="848"/>
                </a:lnTo>
                <a:lnTo>
                  <a:pt x="3023" y="795"/>
                </a:lnTo>
                <a:lnTo>
                  <a:pt x="2996" y="747"/>
                </a:lnTo>
                <a:lnTo>
                  <a:pt x="2968" y="721"/>
                </a:lnTo>
                <a:lnTo>
                  <a:pt x="2923" y="694"/>
                </a:lnTo>
                <a:lnTo>
                  <a:pt x="2868" y="662"/>
                </a:lnTo>
                <a:lnTo>
                  <a:pt x="2818" y="631"/>
                </a:lnTo>
                <a:lnTo>
                  <a:pt x="2764" y="593"/>
                </a:lnTo>
                <a:lnTo>
                  <a:pt x="2723" y="540"/>
                </a:lnTo>
                <a:lnTo>
                  <a:pt x="2696" y="482"/>
                </a:lnTo>
                <a:lnTo>
                  <a:pt x="2691" y="403"/>
                </a:lnTo>
                <a:lnTo>
                  <a:pt x="2714" y="328"/>
                </a:lnTo>
                <a:lnTo>
                  <a:pt x="2764" y="275"/>
                </a:lnTo>
                <a:lnTo>
                  <a:pt x="2832" y="233"/>
                </a:lnTo>
                <a:lnTo>
                  <a:pt x="2905" y="191"/>
                </a:lnTo>
                <a:lnTo>
                  <a:pt x="2977" y="153"/>
                </a:lnTo>
                <a:lnTo>
                  <a:pt x="3041" y="116"/>
                </a:lnTo>
                <a:lnTo>
                  <a:pt x="3082" y="63"/>
                </a:lnTo>
                <a:lnTo>
                  <a:pt x="3100" y="0"/>
                </a:lnTo>
                <a:lnTo>
                  <a:pt x="2786" y="0"/>
                </a:lnTo>
                <a:lnTo>
                  <a:pt x="2755" y="53"/>
                </a:lnTo>
                <a:lnTo>
                  <a:pt x="2696" y="95"/>
                </a:lnTo>
                <a:lnTo>
                  <a:pt x="2614" y="138"/>
                </a:lnTo>
                <a:lnTo>
                  <a:pt x="2532" y="175"/>
                </a:lnTo>
                <a:lnTo>
                  <a:pt x="2459" y="222"/>
                </a:lnTo>
                <a:lnTo>
                  <a:pt x="2409" y="281"/>
                </a:lnTo>
                <a:lnTo>
                  <a:pt x="2400" y="360"/>
                </a:lnTo>
                <a:lnTo>
                  <a:pt x="2441" y="466"/>
                </a:lnTo>
                <a:lnTo>
                  <a:pt x="2418" y="456"/>
                </a:lnTo>
                <a:lnTo>
                  <a:pt x="2386" y="445"/>
                </a:lnTo>
                <a:lnTo>
                  <a:pt x="2341" y="440"/>
                </a:lnTo>
                <a:lnTo>
                  <a:pt x="2286" y="434"/>
                </a:lnTo>
                <a:lnTo>
                  <a:pt x="2227" y="429"/>
                </a:lnTo>
                <a:lnTo>
                  <a:pt x="2164" y="424"/>
                </a:lnTo>
                <a:lnTo>
                  <a:pt x="2095" y="419"/>
                </a:lnTo>
                <a:lnTo>
                  <a:pt x="2023" y="419"/>
                </a:lnTo>
                <a:lnTo>
                  <a:pt x="1950" y="419"/>
                </a:lnTo>
                <a:lnTo>
                  <a:pt x="1882" y="419"/>
                </a:lnTo>
                <a:lnTo>
                  <a:pt x="1809" y="419"/>
                </a:lnTo>
                <a:lnTo>
                  <a:pt x="1745" y="419"/>
                </a:lnTo>
                <a:lnTo>
                  <a:pt x="1686" y="419"/>
                </a:lnTo>
                <a:lnTo>
                  <a:pt x="1632" y="419"/>
                </a:lnTo>
                <a:lnTo>
                  <a:pt x="1591" y="419"/>
                </a:lnTo>
                <a:lnTo>
                  <a:pt x="1554" y="419"/>
                </a:lnTo>
                <a:lnTo>
                  <a:pt x="1523" y="419"/>
                </a:lnTo>
                <a:lnTo>
                  <a:pt x="1477" y="419"/>
                </a:lnTo>
                <a:lnTo>
                  <a:pt x="1427" y="419"/>
                </a:lnTo>
                <a:lnTo>
                  <a:pt x="1373" y="419"/>
                </a:lnTo>
                <a:lnTo>
                  <a:pt x="1309" y="419"/>
                </a:lnTo>
                <a:lnTo>
                  <a:pt x="1245" y="419"/>
                </a:lnTo>
                <a:lnTo>
                  <a:pt x="1173" y="419"/>
                </a:lnTo>
                <a:lnTo>
                  <a:pt x="1104" y="419"/>
                </a:lnTo>
                <a:lnTo>
                  <a:pt x="1036" y="419"/>
                </a:lnTo>
                <a:lnTo>
                  <a:pt x="963" y="419"/>
                </a:lnTo>
                <a:lnTo>
                  <a:pt x="900" y="419"/>
                </a:lnTo>
                <a:lnTo>
                  <a:pt x="836" y="419"/>
                </a:lnTo>
                <a:lnTo>
                  <a:pt x="782" y="419"/>
                </a:lnTo>
                <a:lnTo>
                  <a:pt x="732" y="419"/>
                </a:lnTo>
                <a:lnTo>
                  <a:pt x="686" y="419"/>
                </a:lnTo>
                <a:lnTo>
                  <a:pt x="654" y="419"/>
                </a:lnTo>
                <a:lnTo>
                  <a:pt x="545" y="403"/>
                </a:lnTo>
                <a:lnTo>
                  <a:pt x="463" y="366"/>
                </a:lnTo>
                <a:lnTo>
                  <a:pt x="413" y="307"/>
                </a:lnTo>
                <a:lnTo>
                  <a:pt x="391" y="238"/>
                </a:lnTo>
                <a:lnTo>
                  <a:pt x="400" y="169"/>
                </a:lnTo>
                <a:lnTo>
                  <a:pt x="445" y="100"/>
                </a:lnTo>
                <a:lnTo>
                  <a:pt x="527" y="42"/>
                </a:lnTo>
                <a:lnTo>
                  <a:pt x="654" y="0"/>
                </a:lnTo>
                <a:lnTo>
                  <a:pt x="4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4" descr="skybox2">
            <a:extLst>
              <a:ext uri="{FF2B5EF4-FFF2-40B4-BE49-F238E27FC236}">
                <a16:creationId xmlns:a16="http://schemas.microsoft.com/office/drawing/2014/main" id="{9A12D001-4CEE-C3EF-BF65-F1308333B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0F943899-D4DB-FB1E-064E-855D7A0C1732}"/>
              </a:ext>
            </a:extLst>
          </p:cNvPr>
          <p:cNvGrpSpPr>
            <a:grpSpLocks/>
          </p:cNvGrpSpPr>
          <p:nvPr/>
        </p:nvGrpSpPr>
        <p:grpSpPr bwMode="auto">
          <a:xfrm>
            <a:off x="-152400" y="533400"/>
            <a:ext cx="4083050" cy="4618038"/>
            <a:chOff x="-96" y="336"/>
            <a:chExt cx="2572" cy="2909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67411DE-D2A6-50D5-6D1D-10A75267D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96" y="336"/>
              <a:ext cx="2572" cy="1674"/>
            </a:xfrm>
            <a:custGeom>
              <a:avLst/>
              <a:gdLst>
                <a:gd name="T0" fmla="*/ 1611 w 2083"/>
                <a:gd name="T1" fmla="*/ 145 h 1781"/>
                <a:gd name="T2" fmla="*/ 1437 w 2083"/>
                <a:gd name="T3" fmla="*/ 15 h 1781"/>
                <a:gd name="T4" fmla="*/ 1174 w 2083"/>
                <a:gd name="T5" fmla="*/ 39 h 1781"/>
                <a:gd name="T6" fmla="*/ 977 w 2083"/>
                <a:gd name="T7" fmla="*/ 204 h 1781"/>
                <a:gd name="T8" fmla="*/ 921 w 2083"/>
                <a:gd name="T9" fmla="*/ 399 h 1781"/>
                <a:gd name="T10" fmla="*/ 932 w 2083"/>
                <a:gd name="T11" fmla="*/ 533 h 1781"/>
                <a:gd name="T12" fmla="*/ 848 w 2083"/>
                <a:gd name="T13" fmla="*/ 613 h 1781"/>
                <a:gd name="T14" fmla="*/ 820 w 2083"/>
                <a:gd name="T15" fmla="*/ 513 h 1781"/>
                <a:gd name="T16" fmla="*/ 882 w 2083"/>
                <a:gd name="T17" fmla="*/ 418 h 1781"/>
                <a:gd name="T18" fmla="*/ 803 w 2083"/>
                <a:gd name="T19" fmla="*/ 234 h 1781"/>
                <a:gd name="T20" fmla="*/ 500 w 2083"/>
                <a:gd name="T21" fmla="*/ 279 h 1781"/>
                <a:gd name="T22" fmla="*/ 309 w 2083"/>
                <a:gd name="T23" fmla="*/ 523 h 1781"/>
                <a:gd name="T24" fmla="*/ 405 w 2083"/>
                <a:gd name="T25" fmla="*/ 667 h 1781"/>
                <a:gd name="T26" fmla="*/ 500 w 2083"/>
                <a:gd name="T27" fmla="*/ 737 h 1781"/>
                <a:gd name="T28" fmla="*/ 461 w 2083"/>
                <a:gd name="T29" fmla="*/ 897 h 1781"/>
                <a:gd name="T30" fmla="*/ 293 w 2083"/>
                <a:gd name="T31" fmla="*/ 637 h 1781"/>
                <a:gd name="T32" fmla="*/ 130 w 2083"/>
                <a:gd name="T33" fmla="*/ 747 h 1781"/>
                <a:gd name="T34" fmla="*/ 112 w 2083"/>
                <a:gd name="T35" fmla="*/ 916 h 1781"/>
                <a:gd name="T36" fmla="*/ 0 w 2083"/>
                <a:gd name="T37" fmla="*/ 981 h 1781"/>
                <a:gd name="T38" fmla="*/ 112 w 2083"/>
                <a:gd name="T39" fmla="*/ 1211 h 1781"/>
                <a:gd name="T40" fmla="*/ 191 w 2083"/>
                <a:gd name="T41" fmla="*/ 1365 h 1781"/>
                <a:gd name="T42" fmla="*/ 286 w 2083"/>
                <a:gd name="T43" fmla="*/ 1564 h 1781"/>
                <a:gd name="T44" fmla="*/ 848 w 2083"/>
                <a:gd name="T45" fmla="*/ 1649 h 1781"/>
                <a:gd name="T46" fmla="*/ 1106 w 2083"/>
                <a:gd name="T47" fmla="*/ 1594 h 1781"/>
                <a:gd name="T48" fmla="*/ 1168 w 2083"/>
                <a:gd name="T49" fmla="*/ 1499 h 1781"/>
                <a:gd name="T50" fmla="*/ 1190 w 2083"/>
                <a:gd name="T51" fmla="*/ 1430 h 1781"/>
                <a:gd name="T52" fmla="*/ 1342 w 2083"/>
                <a:gd name="T53" fmla="*/ 1415 h 1781"/>
                <a:gd name="T54" fmla="*/ 1488 w 2083"/>
                <a:gd name="T55" fmla="*/ 1330 h 1781"/>
                <a:gd name="T56" fmla="*/ 1510 w 2083"/>
                <a:gd name="T57" fmla="*/ 1385 h 1781"/>
                <a:gd name="T58" fmla="*/ 1567 w 2083"/>
                <a:gd name="T59" fmla="*/ 1484 h 1781"/>
                <a:gd name="T60" fmla="*/ 1578 w 2083"/>
                <a:gd name="T61" fmla="*/ 1594 h 1781"/>
                <a:gd name="T62" fmla="*/ 1724 w 2083"/>
                <a:gd name="T63" fmla="*/ 1664 h 1781"/>
                <a:gd name="T64" fmla="*/ 1993 w 2083"/>
                <a:gd name="T65" fmla="*/ 1659 h 1781"/>
                <a:gd name="T66" fmla="*/ 2263 w 2083"/>
                <a:gd name="T67" fmla="*/ 1555 h 1781"/>
                <a:gd name="T68" fmla="*/ 2465 w 2083"/>
                <a:gd name="T69" fmla="*/ 1390 h 1781"/>
                <a:gd name="T70" fmla="*/ 2566 w 2083"/>
                <a:gd name="T71" fmla="*/ 1220 h 1781"/>
                <a:gd name="T72" fmla="*/ 2537 w 2083"/>
                <a:gd name="T73" fmla="*/ 1081 h 1781"/>
                <a:gd name="T74" fmla="*/ 2471 w 2083"/>
                <a:gd name="T75" fmla="*/ 986 h 1781"/>
                <a:gd name="T76" fmla="*/ 2465 w 2083"/>
                <a:gd name="T77" fmla="*/ 787 h 1781"/>
                <a:gd name="T78" fmla="*/ 2330 w 2083"/>
                <a:gd name="T79" fmla="*/ 682 h 1781"/>
                <a:gd name="T80" fmla="*/ 2224 w 2083"/>
                <a:gd name="T81" fmla="*/ 657 h 1781"/>
                <a:gd name="T82" fmla="*/ 2145 w 2083"/>
                <a:gd name="T83" fmla="*/ 618 h 1781"/>
                <a:gd name="T84" fmla="*/ 2044 w 2083"/>
                <a:gd name="T85" fmla="*/ 637 h 1781"/>
                <a:gd name="T86" fmla="*/ 2213 w 2083"/>
                <a:gd name="T87" fmla="*/ 493 h 1781"/>
                <a:gd name="T88" fmla="*/ 2151 w 2083"/>
                <a:gd name="T89" fmla="*/ 379 h 1781"/>
                <a:gd name="T90" fmla="*/ 2083 w 2083"/>
                <a:gd name="T91" fmla="*/ 334 h 1781"/>
                <a:gd name="T92" fmla="*/ 1982 w 2083"/>
                <a:gd name="T93" fmla="*/ 169 h 1781"/>
                <a:gd name="T94" fmla="*/ 1695 w 2083"/>
                <a:gd name="T95" fmla="*/ 254 h 178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083" h="1781">
                  <a:moveTo>
                    <a:pt x="1296" y="297"/>
                  </a:moveTo>
                  <a:lnTo>
                    <a:pt x="1314" y="222"/>
                  </a:lnTo>
                  <a:lnTo>
                    <a:pt x="1305" y="154"/>
                  </a:lnTo>
                  <a:lnTo>
                    <a:pt x="1278" y="95"/>
                  </a:lnTo>
                  <a:lnTo>
                    <a:pt x="1228" y="48"/>
                  </a:lnTo>
                  <a:lnTo>
                    <a:pt x="1164" y="16"/>
                  </a:lnTo>
                  <a:lnTo>
                    <a:pt x="1096" y="0"/>
                  </a:lnTo>
                  <a:lnTo>
                    <a:pt x="1023" y="10"/>
                  </a:lnTo>
                  <a:lnTo>
                    <a:pt x="951" y="42"/>
                  </a:lnTo>
                  <a:lnTo>
                    <a:pt x="887" y="95"/>
                  </a:lnTo>
                  <a:lnTo>
                    <a:pt x="832" y="154"/>
                  </a:lnTo>
                  <a:lnTo>
                    <a:pt x="791" y="217"/>
                  </a:lnTo>
                  <a:lnTo>
                    <a:pt x="764" y="286"/>
                  </a:lnTo>
                  <a:lnTo>
                    <a:pt x="746" y="355"/>
                  </a:lnTo>
                  <a:lnTo>
                    <a:pt x="746" y="424"/>
                  </a:lnTo>
                  <a:lnTo>
                    <a:pt x="764" y="493"/>
                  </a:lnTo>
                  <a:lnTo>
                    <a:pt x="796" y="562"/>
                  </a:lnTo>
                  <a:lnTo>
                    <a:pt x="755" y="567"/>
                  </a:lnTo>
                  <a:lnTo>
                    <a:pt x="723" y="583"/>
                  </a:lnTo>
                  <a:lnTo>
                    <a:pt x="701" y="609"/>
                  </a:lnTo>
                  <a:lnTo>
                    <a:pt x="687" y="652"/>
                  </a:lnTo>
                  <a:lnTo>
                    <a:pt x="678" y="609"/>
                  </a:lnTo>
                  <a:lnTo>
                    <a:pt x="673" y="572"/>
                  </a:lnTo>
                  <a:lnTo>
                    <a:pt x="664" y="546"/>
                  </a:lnTo>
                  <a:lnTo>
                    <a:pt x="646" y="525"/>
                  </a:lnTo>
                  <a:lnTo>
                    <a:pt x="691" y="503"/>
                  </a:lnTo>
                  <a:lnTo>
                    <a:pt x="714" y="445"/>
                  </a:lnTo>
                  <a:lnTo>
                    <a:pt x="714" y="376"/>
                  </a:lnTo>
                  <a:lnTo>
                    <a:pt x="691" y="307"/>
                  </a:lnTo>
                  <a:lnTo>
                    <a:pt x="650" y="249"/>
                  </a:lnTo>
                  <a:lnTo>
                    <a:pt x="587" y="217"/>
                  </a:lnTo>
                  <a:lnTo>
                    <a:pt x="505" y="228"/>
                  </a:lnTo>
                  <a:lnTo>
                    <a:pt x="405" y="297"/>
                  </a:lnTo>
                  <a:lnTo>
                    <a:pt x="319" y="392"/>
                  </a:lnTo>
                  <a:lnTo>
                    <a:pt x="269" y="477"/>
                  </a:lnTo>
                  <a:lnTo>
                    <a:pt x="250" y="556"/>
                  </a:lnTo>
                  <a:lnTo>
                    <a:pt x="260" y="620"/>
                  </a:lnTo>
                  <a:lnTo>
                    <a:pt x="287" y="673"/>
                  </a:lnTo>
                  <a:lnTo>
                    <a:pt x="328" y="710"/>
                  </a:lnTo>
                  <a:lnTo>
                    <a:pt x="378" y="731"/>
                  </a:lnTo>
                  <a:lnTo>
                    <a:pt x="428" y="742"/>
                  </a:lnTo>
                  <a:lnTo>
                    <a:pt x="405" y="784"/>
                  </a:lnTo>
                  <a:lnTo>
                    <a:pt x="387" y="837"/>
                  </a:lnTo>
                  <a:lnTo>
                    <a:pt x="378" y="896"/>
                  </a:lnTo>
                  <a:lnTo>
                    <a:pt x="373" y="954"/>
                  </a:lnTo>
                  <a:lnTo>
                    <a:pt x="341" y="811"/>
                  </a:lnTo>
                  <a:lnTo>
                    <a:pt x="296" y="721"/>
                  </a:lnTo>
                  <a:lnTo>
                    <a:pt x="237" y="678"/>
                  </a:lnTo>
                  <a:lnTo>
                    <a:pt x="182" y="684"/>
                  </a:lnTo>
                  <a:lnTo>
                    <a:pt x="137" y="721"/>
                  </a:lnTo>
                  <a:lnTo>
                    <a:pt x="105" y="795"/>
                  </a:lnTo>
                  <a:lnTo>
                    <a:pt x="96" y="890"/>
                  </a:lnTo>
                  <a:lnTo>
                    <a:pt x="123" y="1007"/>
                  </a:lnTo>
                  <a:lnTo>
                    <a:pt x="91" y="975"/>
                  </a:lnTo>
                  <a:lnTo>
                    <a:pt x="55" y="975"/>
                  </a:lnTo>
                  <a:lnTo>
                    <a:pt x="23" y="996"/>
                  </a:lnTo>
                  <a:lnTo>
                    <a:pt x="0" y="1044"/>
                  </a:lnTo>
                  <a:lnTo>
                    <a:pt x="0" y="1113"/>
                  </a:lnTo>
                  <a:lnTo>
                    <a:pt x="28" y="1192"/>
                  </a:lnTo>
                  <a:lnTo>
                    <a:pt x="91" y="1288"/>
                  </a:lnTo>
                  <a:lnTo>
                    <a:pt x="200" y="1389"/>
                  </a:lnTo>
                  <a:lnTo>
                    <a:pt x="173" y="1404"/>
                  </a:lnTo>
                  <a:lnTo>
                    <a:pt x="155" y="1452"/>
                  </a:lnTo>
                  <a:lnTo>
                    <a:pt x="150" y="1521"/>
                  </a:lnTo>
                  <a:lnTo>
                    <a:pt x="173" y="1595"/>
                  </a:lnTo>
                  <a:lnTo>
                    <a:pt x="232" y="1664"/>
                  </a:lnTo>
                  <a:lnTo>
                    <a:pt x="328" y="1723"/>
                  </a:lnTo>
                  <a:lnTo>
                    <a:pt x="478" y="1754"/>
                  </a:lnTo>
                  <a:lnTo>
                    <a:pt x="687" y="1754"/>
                  </a:lnTo>
                  <a:lnTo>
                    <a:pt x="778" y="1738"/>
                  </a:lnTo>
                  <a:lnTo>
                    <a:pt x="846" y="1723"/>
                  </a:lnTo>
                  <a:lnTo>
                    <a:pt x="896" y="1696"/>
                  </a:lnTo>
                  <a:lnTo>
                    <a:pt x="928" y="1664"/>
                  </a:lnTo>
                  <a:lnTo>
                    <a:pt x="941" y="1632"/>
                  </a:lnTo>
                  <a:lnTo>
                    <a:pt x="946" y="1595"/>
                  </a:lnTo>
                  <a:lnTo>
                    <a:pt x="941" y="1558"/>
                  </a:lnTo>
                  <a:lnTo>
                    <a:pt x="928" y="1516"/>
                  </a:lnTo>
                  <a:lnTo>
                    <a:pt x="964" y="1521"/>
                  </a:lnTo>
                  <a:lnTo>
                    <a:pt x="1005" y="1521"/>
                  </a:lnTo>
                  <a:lnTo>
                    <a:pt x="1046" y="1516"/>
                  </a:lnTo>
                  <a:lnTo>
                    <a:pt x="1087" y="1505"/>
                  </a:lnTo>
                  <a:lnTo>
                    <a:pt x="1132" y="1484"/>
                  </a:lnTo>
                  <a:lnTo>
                    <a:pt x="1169" y="1452"/>
                  </a:lnTo>
                  <a:lnTo>
                    <a:pt x="1205" y="1415"/>
                  </a:lnTo>
                  <a:lnTo>
                    <a:pt x="1232" y="1362"/>
                  </a:lnTo>
                  <a:lnTo>
                    <a:pt x="1219" y="1426"/>
                  </a:lnTo>
                  <a:lnTo>
                    <a:pt x="1223" y="1473"/>
                  </a:lnTo>
                  <a:lnTo>
                    <a:pt x="1251" y="1510"/>
                  </a:lnTo>
                  <a:lnTo>
                    <a:pt x="1296" y="1537"/>
                  </a:lnTo>
                  <a:lnTo>
                    <a:pt x="1269" y="1579"/>
                  </a:lnTo>
                  <a:lnTo>
                    <a:pt x="1255" y="1616"/>
                  </a:lnTo>
                  <a:lnTo>
                    <a:pt x="1260" y="1659"/>
                  </a:lnTo>
                  <a:lnTo>
                    <a:pt x="1278" y="1696"/>
                  </a:lnTo>
                  <a:lnTo>
                    <a:pt x="1310" y="1728"/>
                  </a:lnTo>
                  <a:lnTo>
                    <a:pt x="1351" y="1754"/>
                  </a:lnTo>
                  <a:lnTo>
                    <a:pt x="1396" y="1770"/>
                  </a:lnTo>
                  <a:lnTo>
                    <a:pt x="1451" y="1781"/>
                  </a:lnTo>
                  <a:lnTo>
                    <a:pt x="1532" y="1781"/>
                  </a:lnTo>
                  <a:lnTo>
                    <a:pt x="1614" y="1765"/>
                  </a:lnTo>
                  <a:lnTo>
                    <a:pt x="1692" y="1733"/>
                  </a:lnTo>
                  <a:lnTo>
                    <a:pt x="1764" y="1696"/>
                  </a:lnTo>
                  <a:lnTo>
                    <a:pt x="1833" y="1654"/>
                  </a:lnTo>
                  <a:lnTo>
                    <a:pt x="1896" y="1601"/>
                  </a:lnTo>
                  <a:lnTo>
                    <a:pt x="1951" y="1542"/>
                  </a:lnTo>
                  <a:lnTo>
                    <a:pt x="1996" y="1479"/>
                  </a:lnTo>
                  <a:lnTo>
                    <a:pt x="2033" y="1420"/>
                  </a:lnTo>
                  <a:lnTo>
                    <a:pt x="2060" y="1357"/>
                  </a:lnTo>
                  <a:lnTo>
                    <a:pt x="2078" y="1298"/>
                  </a:lnTo>
                  <a:lnTo>
                    <a:pt x="2083" y="1245"/>
                  </a:lnTo>
                  <a:lnTo>
                    <a:pt x="2073" y="1192"/>
                  </a:lnTo>
                  <a:lnTo>
                    <a:pt x="2055" y="1150"/>
                  </a:lnTo>
                  <a:lnTo>
                    <a:pt x="2023" y="1118"/>
                  </a:lnTo>
                  <a:lnTo>
                    <a:pt x="1973" y="1097"/>
                  </a:lnTo>
                  <a:lnTo>
                    <a:pt x="2001" y="1049"/>
                  </a:lnTo>
                  <a:lnTo>
                    <a:pt x="2014" y="980"/>
                  </a:lnTo>
                  <a:lnTo>
                    <a:pt x="2010" y="906"/>
                  </a:lnTo>
                  <a:lnTo>
                    <a:pt x="1996" y="837"/>
                  </a:lnTo>
                  <a:lnTo>
                    <a:pt x="1969" y="774"/>
                  </a:lnTo>
                  <a:lnTo>
                    <a:pt x="1933" y="737"/>
                  </a:lnTo>
                  <a:lnTo>
                    <a:pt x="1887" y="726"/>
                  </a:lnTo>
                  <a:lnTo>
                    <a:pt x="1833" y="752"/>
                  </a:lnTo>
                  <a:lnTo>
                    <a:pt x="1814" y="726"/>
                  </a:lnTo>
                  <a:lnTo>
                    <a:pt x="1801" y="699"/>
                  </a:lnTo>
                  <a:lnTo>
                    <a:pt x="1782" y="684"/>
                  </a:lnTo>
                  <a:lnTo>
                    <a:pt x="1760" y="668"/>
                  </a:lnTo>
                  <a:lnTo>
                    <a:pt x="1737" y="657"/>
                  </a:lnTo>
                  <a:lnTo>
                    <a:pt x="1714" y="657"/>
                  </a:lnTo>
                  <a:lnTo>
                    <a:pt x="1687" y="662"/>
                  </a:lnTo>
                  <a:lnTo>
                    <a:pt x="1655" y="678"/>
                  </a:lnTo>
                  <a:lnTo>
                    <a:pt x="1728" y="631"/>
                  </a:lnTo>
                  <a:lnTo>
                    <a:pt x="1773" y="578"/>
                  </a:lnTo>
                  <a:lnTo>
                    <a:pt x="1792" y="525"/>
                  </a:lnTo>
                  <a:lnTo>
                    <a:pt x="1792" y="472"/>
                  </a:lnTo>
                  <a:lnTo>
                    <a:pt x="1773" y="429"/>
                  </a:lnTo>
                  <a:lnTo>
                    <a:pt x="1742" y="403"/>
                  </a:lnTo>
                  <a:lnTo>
                    <a:pt x="1692" y="397"/>
                  </a:lnTo>
                  <a:lnTo>
                    <a:pt x="1637" y="413"/>
                  </a:lnTo>
                  <a:lnTo>
                    <a:pt x="1687" y="355"/>
                  </a:lnTo>
                  <a:lnTo>
                    <a:pt x="1692" y="286"/>
                  </a:lnTo>
                  <a:lnTo>
                    <a:pt x="1660" y="228"/>
                  </a:lnTo>
                  <a:lnTo>
                    <a:pt x="1605" y="180"/>
                  </a:lnTo>
                  <a:lnTo>
                    <a:pt x="1528" y="169"/>
                  </a:lnTo>
                  <a:lnTo>
                    <a:pt x="1451" y="196"/>
                  </a:lnTo>
                  <a:lnTo>
                    <a:pt x="1373" y="270"/>
                  </a:lnTo>
                  <a:lnTo>
                    <a:pt x="1310" y="413"/>
                  </a:lnTo>
                  <a:lnTo>
                    <a:pt x="1296" y="297"/>
                  </a:lnTo>
                  <a:close/>
                </a:path>
              </a:pathLst>
            </a:custGeom>
            <a:solidFill>
              <a:srgbClr val="5BDB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D5A9F44-31CE-53C8-ABE8-BD2DEBE7A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672"/>
              <a:ext cx="1627" cy="2573"/>
            </a:xfrm>
            <a:custGeom>
              <a:avLst/>
              <a:gdLst>
                <a:gd name="T0" fmla="*/ 1432 w 1550"/>
                <a:gd name="T1" fmla="*/ 1153 h 2650"/>
                <a:gd name="T2" fmla="*/ 1089 w 1550"/>
                <a:gd name="T3" fmla="*/ 1487 h 2650"/>
                <a:gd name="T4" fmla="*/ 916 w 1550"/>
                <a:gd name="T5" fmla="*/ 2573 h 2650"/>
                <a:gd name="T6" fmla="*/ 821 w 1550"/>
                <a:gd name="T7" fmla="*/ 2372 h 2650"/>
                <a:gd name="T8" fmla="*/ 811 w 1550"/>
                <a:gd name="T9" fmla="*/ 2032 h 2650"/>
                <a:gd name="T10" fmla="*/ 744 w 1550"/>
                <a:gd name="T11" fmla="*/ 1687 h 2650"/>
                <a:gd name="T12" fmla="*/ 587 w 1550"/>
                <a:gd name="T13" fmla="*/ 1363 h 2650"/>
                <a:gd name="T14" fmla="*/ 291 w 1550"/>
                <a:gd name="T15" fmla="*/ 1090 h 2650"/>
                <a:gd name="T16" fmla="*/ 28 w 1550"/>
                <a:gd name="T17" fmla="*/ 962 h 2650"/>
                <a:gd name="T18" fmla="*/ 143 w 1550"/>
                <a:gd name="T19" fmla="*/ 998 h 2650"/>
                <a:gd name="T20" fmla="*/ 296 w 1550"/>
                <a:gd name="T21" fmla="*/ 1065 h 2650"/>
                <a:gd name="T22" fmla="*/ 463 w 1550"/>
                <a:gd name="T23" fmla="*/ 1184 h 2650"/>
                <a:gd name="T24" fmla="*/ 626 w 1550"/>
                <a:gd name="T25" fmla="*/ 1363 h 2650"/>
                <a:gd name="T26" fmla="*/ 763 w 1550"/>
                <a:gd name="T27" fmla="*/ 1631 h 2650"/>
                <a:gd name="T28" fmla="*/ 711 w 1550"/>
                <a:gd name="T29" fmla="*/ 1271 h 2650"/>
                <a:gd name="T30" fmla="*/ 525 w 1550"/>
                <a:gd name="T31" fmla="*/ 679 h 2650"/>
                <a:gd name="T32" fmla="*/ 320 w 1550"/>
                <a:gd name="T33" fmla="*/ 314 h 2650"/>
                <a:gd name="T34" fmla="*/ 463 w 1550"/>
                <a:gd name="T35" fmla="*/ 509 h 2650"/>
                <a:gd name="T36" fmla="*/ 549 w 1550"/>
                <a:gd name="T37" fmla="*/ 679 h 2650"/>
                <a:gd name="T38" fmla="*/ 540 w 1550"/>
                <a:gd name="T39" fmla="*/ 427 h 2650"/>
                <a:gd name="T40" fmla="*/ 472 w 1550"/>
                <a:gd name="T41" fmla="*/ 154 h 2650"/>
                <a:gd name="T42" fmla="*/ 553 w 1550"/>
                <a:gd name="T43" fmla="*/ 370 h 2650"/>
                <a:gd name="T44" fmla="*/ 596 w 1550"/>
                <a:gd name="T45" fmla="*/ 658 h 2650"/>
                <a:gd name="T46" fmla="*/ 658 w 1550"/>
                <a:gd name="T47" fmla="*/ 916 h 2650"/>
                <a:gd name="T48" fmla="*/ 787 w 1550"/>
                <a:gd name="T49" fmla="*/ 1358 h 2650"/>
                <a:gd name="T50" fmla="*/ 868 w 1550"/>
                <a:gd name="T51" fmla="*/ 1888 h 2650"/>
                <a:gd name="T52" fmla="*/ 941 w 1550"/>
                <a:gd name="T53" fmla="*/ 1559 h 2650"/>
                <a:gd name="T54" fmla="*/ 978 w 1550"/>
                <a:gd name="T55" fmla="*/ 1121 h 2650"/>
                <a:gd name="T56" fmla="*/ 921 w 1550"/>
                <a:gd name="T57" fmla="*/ 627 h 2650"/>
                <a:gd name="T58" fmla="*/ 830 w 1550"/>
                <a:gd name="T59" fmla="*/ 262 h 2650"/>
                <a:gd name="T60" fmla="*/ 749 w 1550"/>
                <a:gd name="T61" fmla="*/ 41 h 2650"/>
                <a:gd name="T62" fmla="*/ 787 w 1550"/>
                <a:gd name="T63" fmla="*/ 113 h 2650"/>
                <a:gd name="T64" fmla="*/ 902 w 1550"/>
                <a:gd name="T65" fmla="*/ 452 h 2650"/>
                <a:gd name="T66" fmla="*/ 978 w 1550"/>
                <a:gd name="T67" fmla="*/ 839 h 2650"/>
                <a:gd name="T68" fmla="*/ 1093 w 1550"/>
                <a:gd name="T69" fmla="*/ 596 h 2650"/>
                <a:gd name="T70" fmla="*/ 1226 w 1550"/>
                <a:gd name="T71" fmla="*/ 339 h 2650"/>
                <a:gd name="T72" fmla="*/ 1265 w 1550"/>
                <a:gd name="T73" fmla="*/ 251 h 2650"/>
                <a:gd name="T74" fmla="*/ 1150 w 1550"/>
                <a:gd name="T75" fmla="*/ 551 h 2650"/>
                <a:gd name="T76" fmla="*/ 1012 w 1550"/>
                <a:gd name="T77" fmla="*/ 844 h 2650"/>
                <a:gd name="T78" fmla="*/ 1012 w 1550"/>
                <a:gd name="T79" fmla="*/ 1054 h 2650"/>
                <a:gd name="T80" fmla="*/ 1079 w 1550"/>
                <a:gd name="T81" fmla="*/ 1137 h 2650"/>
                <a:gd name="T82" fmla="*/ 1260 w 1550"/>
                <a:gd name="T83" fmla="*/ 864 h 2650"/>
                <a:gd name="T84" fmla="*/ 1355 w 1550"/>
                <a:gd name="T85" fmla="*/ 473 h 2650"/>
                <a:gd name="T86" fmla="*/ 1365 w 1550"/>
                <a:gd name="T87" fmla="*/ 499 h 2650"/>
                <a:gd name="T88" fmla="*/ 1374 w 1550"/>
                <a:gd name="T89" fmla="*/ 699 h 2650"/>
                <a:gd name="T90" fmla="*/ 1465 w 1550"/>
                <a:gd name="T91" fmla="*/ 535 h 2650"/>
                <a:gd name="T92" fmla="*/ 1522 w 1550"/>
                <a:gd name="T93" fmla="*/ 375 h 2650"/>
                <a:gd name="T94" fmla="*/ 1518 w 1550"/>
                <a:gd name="T95" fmla="*/ 432 h 2650"/>
                <a:gd name="T96" fmla="*/ 1456 w 1550"/>
                <a:gd name="T97" fmla="*/ 622 h 2650"/>
                <a:gd name="T98" fmla="*/ 1327 w 1550"/>
                <a:gd name="T99" fmla="*/ 782 h 2650"/>
                <a:gd name="T100" fmla="*/ 1269 w 1550"/>
                <a:gd name="T101" fmla="*/ 920 h 2650"/>
                <a:gd name="T102" fmla="*/ 1198 w 1550"/>
                <a:gd name="T103" fmla="*/ 1045 h 2650"/>
                <a:gd name="T104" fmla="*/ 1132 w 1550"/>
                <a:gd name="T105" fmla="*/ 1126 h 2650"/>
                <a:gd name="T106" fmla="*/ 1064 w 1550"/>
                <a:gd name="T107" fmla="*/ 1220 h 2650"/>
                <a:gd name="T108" fmla="*/ 1002 w 1550"/>
                <a:gd name="T109" fmla="*/ 1435 h 2650"/>
                <a:gd name="T110" fmla="*/ 1036 w 1550"/>
                <a:gd name="T111" fmla="*/ 1461 h 2650"/>
                <a:gd name="T112" fmla="*/ 1132 w 1550"/>
                <a:gd name="T113" fmla="*/ 1312 h 2650"/>
                <a:gd name="T114" fmla="*/ 1212 w 1550"/>
                <a:gd name="T115" fmla="*/ 1224 h 2650"/>
                <a:gd name="T116" fmla="*/ 1293 w 1550"/>
                <a:gd name="T117" fmla="*/ 1034 h 2650"/>
                <a:gd name="T118" fmla="*/ 1279 w 1550"/>
                <a:gd name="T119" fmla="*/ 1121 h 2650"/>
                <a:gd name="T120" fmla="*/ 1298 w 1550"/>
                <a:gd name="T121" fmla="*/ 1173 h 2650"/>
                <a:gd name="T122" fmla="*/ 1451 w 1550"/>
                <a:gd name="T123" fmla="*/ 1121 h 2650"/>
                <a:gd name="T124" fmla="*/ 1589 w 1550"/>
                <a:gd name="T125" fmla="*/ 1101 h 26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50" h="2650">
                  <a:moveTo>
                    <a:pt x="1550" y="1134"/>
                  </a:moveTo>
                  <a:lnTo>
                    <a:pt x="1468" y="1155"/>
                  </a:lnTo>
                  <a:lnTo>
                    <a:pt x="1364" y="1187"/>
                  </a:lnTo>
                  <a:lnTo>
                    <a:pt x="1255" y="1245"/>
                  </a:lnTo>
                  <a:lnTo>
                    <a:pt x="1141" y="1357"/>
                  </a:lnTo>
                  <a:lnTo>
                    <a:pt x="1037" y="1531"/>
                  </a:lnTo>
                  <a:lnTo>
                    <a:pt x="955" y="1791"/>
                  </a:lnTo>
                  <a:lnTo>
                    <a:pt x="896" y="2157"/>
                  </a:lnTo>
                  <a:lnTo>
                    <a:pt x="873" y="2650"/>
                  </a:lnTo>
                  <a:lnTo>
                    <a:pt x="782" y="2650"/>
                  </a:lnTo>
                  <a:lnTo>
                    <a:pt x="782" y="2549"/>
                  </a:lnTo>
                  <a:lnTo>
                    <a:pt x="782" y="2443"/>
                  </a:lnTo>
                  <a:lnTo>
                    <a:pt x="782" y="2332"/>
                  </a:lnTo>
                  <a:lnTo>
                    <a:pt x="777" y="2215"/>
                  </a:lnTo>
                  <a:lnTo>
                    <a:pt x="773" y="2093"/>
                  </a:lnTo>
                  <a:lnTo>
                    <a:pt x="759" y="1977"/>
                  </a:lnTo>
                  <a:lnTo>
                    <a:pt x="737" y="1855"/>
                  </a:lnTo>
                  <a:lnTo>
                    <a:pt x="709" y="1738"/>
                  </a:lnTo>
                  <a:lnTo>
                    <a:pt x="673" y="1622"/>
                  </a:lnTo>
                  <a:lnTo>
                    <a:pt x="623" y="1510"/>
                  </a:lnTo>
                  <a:lnTo>
                    <a:pt x="559" y="1404"/>
                  </a:lnTo>
                  <a:lnTo>
                    <a:pt x="482" y="1304"/>
                  </a:lnTo>
                  <a:lnTo>
                    <a:pt x="386" y="1208"/>
                  </a:lnTo>
                  <a:lnTo>
                    <a:pt x="277" y="1123"/>
                  </a:lnTo>
                  <a:lnTo>
                    <a:pt x="150" y="1049"/>
                  </a:lnTo>
                  <a:lnTo>
                    <a:pt x="0" y="985"/>
                  </a:lnTo>
                  <a:lnTo>
                    <a:pt x="27" y="991"/>
                  </a:lnTo>
                  <a:lnTo>
                    <a:pt x="59" y="1001"/>
                  </a:lnTo>
                  <a:lnTo>
                    <a:pt x="96" y="1012"/>
                  </a:lnTo>
                  <a:lnTo>
                    <a:pt x="136" y="1028"/>
                  </a:lnTo>
                  <a:lnTo>
                    <a:pt x="182" y="1049"/>
                  </a:lnTo>
                  <a:lnTo>
                    <a:pt x="232" y="1070"/>
                  </a:lnTo>
                  <a:lnTo>
                    <a:pt x="282" y="1097"/>
                  </a:lnTo>
                  <a:lnTo>
                    <a:pt x="332" y="1134"/>
                  </a:lnTo>
                  <a:lnTo>
                    <a:pt x="386" y="1171"/>
                  </a:lnTo>
                  <a:lnTo>
                    <a:pt x="441" y="1219"/>
                  </a:lnTo>
                  <a:lnTo>
                    <a:pt x="491" y="1272"/>
                  </a:lnTo>
                  <a:lnTo>
                    <a:pt x="546" y="1335"/>
                  </a:lnTo>
                  <a:lnTo>
                    <a:pt x="596" y="1404"/>
                  </a:lnTo>
                  <a:lnTo>
                    <a:pt x="641" y="1489"/>
                  </a:lnTo>
                  <a:lnTo>
                    <a:pt x="687" y="1579"/>
                  </a:lnTo>
                  <a:lnTo>
                    <a:pt x="727" y="1680"/>
                  </a:lnTo>
                  <a:lnTo>
                    <a:pt x="718" y="1595"/>
                  </a:lnTo>
                  <a:lnTo>
                    <a:pt x="700" y="1468"/>
                  </a:lnTo>
                  <a:lnTo>
                    <a:pt x="677" y="1309"/>
                  </a:lnTo>
                  <a:lnTo>
                    <a:pt x="641" y="1118"/>
                  </a:lnTo>
                  <a:lnTo>
                    <a:pt x="582" y="917"/>
                  </a:lnTo>
                  <a:lnTo>
                    <a:pt x="500" y="699"/>
                  </a:lnTo>
                  <a:lnTo>
                    <a:pt x="391" y="477"/>
                  </a:lnTo>
                  <a:lnTo>
                    <a:pt x="246" y="259"/>
                  </a:lnTo>
                  <a:lnTo>
                    <a:pt x="305" y="323"/>
                  </a:lnTo>
                  <a:lnTo>
                    <a:pt x="359" y="392"/>
                  </a:lnTo>
                  <a:lnTo>
                    <a:pt x="400" y="455"/>
                  </a:lnTo>
                  <a:lnTo>
                    <a:pt x="441" y="524"/>
                  </a:lnTo>
                  <a:lnTo>
                    <a:pt x="473" y="588"/>
                  </a:lnTo>
                  <a:lnTo>
                    <a:pt x="500" y="646"/>
                  </a:lnTo>
                  <a:lnTo>
                    <a:pt x="523" y="699"/>
                  </a:lnTo>
                  <a:lnTo>
                    <a:pt x="546" y="747"/>
                  </a:lnTo>
                  <a:lnTo>
                    <a:pt x="541" y="620"/>
                  </a:lnTo>
                  <a:lnTo>
                    <a:pt x="514" y="440"/>
                  </a:lnTo>
                  <a:lnTo>
                    <a:pt x="477" y="249"/>
                  </a:lnTo>
                  <a:lnTo>
                    <a:pt x="423" y="116"/>
                  </a:lnTo>
                  <a:lnTo>
                    <a:pt x="450" y="159"/>
                  </a:lnTo>
                  <a:lnTo>
                    <a:pt x="477" y="222"/>
                  </a:lnTo>
                  <a:lnTo>
                    <a:pt x="505" y="296"/>
                  </a:lnTo>
                  <a:lnTo>
                    <a:pt x="527" y="381"/>
                  </a:lnTo>
                  <a:lnTo>
                    <a:pt x="546" y="477"/>
                  </a:lnTo>
                  <a:lnTo>
                    <a:pt x="559" y="572"/>
                  </a:lnTo>
                  <a:lnTo>
                    <a:pt x="568" y="678"/>
                  </a:lnTo>
                  <a:lnTo>
                    <a:pt x="573" y="784"/>
                  </a:lnTo>
                  <a:lnTo>
                    <a:pt x="596" y="842"/>
                  </a:lnTo>
                  <a:lnTo>
                    <a:pt x="627" y="943"/>
                  </a:lnTo>
                  <a:lnTo>
                    <a:pt x="668" y="1070"/>
                  </a:lnTo>
                  <a:lnTo>
                    <a:pt x="709" y="1229"/>
                  </a:lnTo>
                  <a:lnTo>
                    <a:pt x="750" y="1399"/>
                  </a:lnTo>
                  <a:lnTo>
                    <a:pt x="787" y="1584"/>
                  </a:lnTo>
                  <a:lnTo>
                    <a:pt x="814" y="1765"/>
                  </a:lnTo>
                  <a:lnTo>
                    <a:pt x="827" y="1945"/>
                  </a:lnTo>
                  <a:lnTo>
                    <a:pt x="850" y="1849"/>
                  </a:lnTo>
                  <a:lnTo>
                    <a:pt x="873" y="1738"/>
                  </a:lnTo>
                  <a:lnTo>
                    <a:pt x="896" y="1606"/>
                  </a:lnTo>
                  <a:lnTo>
                    <a:pt x="914" y="1468"/>
                  </a:lnTo>
                  <a:lnTo>
                    <a:pt x="927" y="1314"/>
                  </a:lnTo>
                  <a:lnTo>
                    <a:pt x="932" y="1155"/>
                  </a:lnTo>
                  <a:lnTo>
                    <a:pt x="923" y="985"/>
                  </a:lnTo>
                  <a:lnTo>
                    <a:pt x="905" y="811"/>
                  </a:lnTo>
                  <a:lnTo>
                    <a:pt x="877" y="646"/>
                  </a:lnTo>
                  <a:lnTo>
                    <a:pt x="846" y="503"/>
                  </a:lnTo>
                  <a:lnTo>
                    <a:pt x="818" y="376"/>
                  </a:lnTo>
                  <a:lnTo>
                    <a:pt x="791" y="270"/>
                  </a:lnTo>
                  <a:lnTo>
                    <a:pt x="764" y="180"/>
                  </a:lnTo>
                  <a:lnTo>
                    <a:pt x="737" y="106"/>
                  </a:lnTo>
                  <a:lnTo>
                    <a:pt x="714" y="42"/>
                  </a:lnTo>
                  <a:lnTo>
                    <a:pt x="696" y="0"/>
                  </a:lnTo>
                  <a:lnTo>
                    <a:pt x="718" y="42"/>
                  </a:lnTo>
                  <a:lnTo>
                    <a:pt x="750" y="116"/>
                  </a:lnTo>
                  <a:lnTo>
                    <a:pt x="787" y="217"/>
                  </a:lnTo>
                  <a:lnTo>
                    <a:pt x="823" y="333"/>
                  </a:lnTo>
                  <a:lnTo>
                    <a:pt x="859" y="466"/>
                  </a:lnTo>
                  <a:lnTo>
                    <a:pt x="896" y="599"/>
                  </a:lnTo>
                  <a:lnTo>
                    <a:pt x="918" y="736"/>
                  </a:lnTo>
                  <a:lnTo>
                    <a:pt x="932" y="864"/>
                  </a:lnTo>
                  <a:lnTo>
                    <a:pt x="955" y="789"/>
                  </a:lnTo>
                  <a:lnTo>
                    <a:pt x="996" y="705"/>
                  </a:lnTo>
                  <a:lnTo>
                    <a:pt x="1041" y="614"/>
                  </a:lnTo>
                  <a:lnTo>
                    <a:pt x="1087" y="524"/>
                  </a:lnTo>
                  <a:lnTo>
                    <a:pt x="1132" y="434"/>
                  </a:lnTo>
                  <a:lnTo>
                    <a:pt x="1168" y="349"/>
                  </a:lnTo>
                  <a:lnTo>
                    <a:pt x="1196" y="265"/>
                  </a:lnTo>
                  <a:lnTo>
                    <a:pt x="1205" y="190"/>
                  </a:lnTo>
                  <a:lnTo>
                    <a:pt x="1205" y="259"/>
                  </a:lnTo>
                  <a:lnTo>
                    <a:pt x="1182" y="349"/>
                  </a:lnTo>
                  <a:lnTo>
                    <a:pt x="1141" y="455"/>
                  </a:lnTo>
                  <a:lnTo>
                    <a:pt x="1096" y="567"/>
                  </a:lnTo>
                  <a:lnTo>
                    <a:pt x="1041" y="678"/>
                  </a:lnTo>
                  <a:lnTo>
                    <a:pt x="996" y="784"/>
                  </a:lnTo>
                  <a:lnTo>
                    <a:pt x="964" y="869"/>
                  </a:lnTo>
                  <a:lnTo>
                    <a:pt x="946" y="927"/>
                  </a:lnTo>
                  <a:lnTo>
                    <a:pt x="955" y="1007"/>
                  </a:lnTo>
                  <a:lnTo>
                    <a:pt x="964" y="1086"/>
                  </a:lnTo>
                  <a:lnTo>
                    <a:pt x="973" y="1166"/>
                  </a:lnTo>
                  <a:lnTo>
                    <a:pt x="973" y="1235"/>
                  </a:lnTo>
                  <a:lnTo>
                    <a:pt x="1028" y="1171"/>
                  </a:lnTo>
                  <a:lnTo>
                    <a:pt x="1087" y="1091"/>
                  </a:lnTo>
                  <a:lnTo>
                    <a:pt x="1146" y="996"/>
                  </a:lnTo>
                  <a:lnTo>
                    <a:pt x="1200" y="890"/>
                  </a:lnTo>
                  <a:lnTo>
                    <a:pt x="1246" y="773"/>
                  </a:lnTo>
                  <a:lnTo>
                    <a:pt x="1278" y="636"/>
                  </a:lnTo>
                  <a:lnTo>
                    <a:pt x="1291" y="487"/>
                  </a:lnTo>
                  <a:lnTo>
                    <a:pt x="1282" y="323"/>
                  </a:lnTo>
                  <a:lnTo>
                    <a:pt x="1296" y="402"/>
                  </a:lnTo>
                  <a:lnTo>
                    <a:pt x="1300" y="514"/>
                  </a:lnTo>
                  <a:lnTo>
                    <a:pt x="1296" y="636"/>
                  </a:lnTo>
                  <a:lnTo>
                    <a:pt x="1278" y="752"/>
                  </a:lnTo>
                  <a:lnTo>
                    <a:pt x="1309" y="720"/>
                  </a:lnTo>
                  <a:lnTo>
                    <a:pt x="1341" y="673"/>
                  </a:lnTo>
                  <a:lnTo>
                    <a:pt x="1368" y="614"/>
                  </a:lnTo>
                  <a:lnTo>
                    <a:pt x="1396" y="551"/>
                  </a:lnTo>
                  <a:lnTo>
                    <a:pt x="1418" y="493"/>
                  </a:lnTo>
                  <a:lnTo>
                    <a:pt x="1437" y="434"/>
                  </a:lnTo>
                  <a:lnTo>
                    <a:pt x="1450" y="386"/>
                  </a:lnTo>
                  <a:lnTo>
                    <a:pt x="1455" y="349"/>
                  </a:lnTo>
                  <a:lnTo>
                    <a:pt x="1455" y="392"/>
                  </a:lnTo>
                  <a:lnTo>
                    <a:pt x="1446" y="445"/>
                  </a:lnTo>
                  <a:lnTo>
                    <a:pt x="1432" y="508"/>
                  </a:lnTo>
                  <a:lnTo>
                    <a:pt x="1414" y="572"/>
                  </a:lnTo>
                  <a:lnTo>
                    <a:pt x="1387" y="641"/>
                  </a:lnTo>
                  <a:lnTo>
                    <a:pt x="1350" y="705"/>
                  </a:lnTo>
                  <a:lnTo>
                    <a:pt x="1309" y="758"/>
                  </a:lnTo>
                  <a:lnTo>
                    <a:pt x="1264" y="805"/>
                  </a:lnTo>
                  <a:lnTo>
                    <a:pt x="1246" y="853"/>
                  </a:lnTo>
                  <a:lnTo>
                    <a:pt x="1228" y="901"/>
                  </a:lnTo>
                  <a:lnTo>
                    <a:pt x="1209" y="948"/>
                  </a:lnTo>
                  <a:lnTo>
                    <a:pt x="1187" y="996"/>
                  </a:lnTo>
                  <a:lnTo>
                    <a:pt x="1164" y="1038"/>
                  </a:lnTo>
                  <a:lnTo>
                    <a:pt x="1141" y="1076"/>
                  </a:lnTo>
                  <a:lnTo>
                    <a:pt x="1123" y="1113"/>
                  </a:lnTo>
                  <a:lnTo>
                    <a:pt x="1100" y="1139"/>
                  </a:lnTo>
                  <a:lnTo>
                    <a:pt x="1078" y="1160"/>
                  </a:lnTo>
                  <a:lnTo>
                    <a:pt x="1055" y="1187"/>
                  </a:lnTo>
                  <a:lnTo>
                    <a:pt x="1032" y="1213"/>
                  </a:lnTo>
                  <a:lnTo>
                    <a:pt x="1014" y="1256"/>
                  </a:lnTo>
                  <a:lnTo>
                    <a:pt x="991" y="1309"/>
                  </a:lnTo>
                  <a:lnTo>
                    <a:pt x="973" y="1383"/>
                  </a:lnTo>
                  <a:lnTo>
                    <a:pt x="955" y="1478"/>
                  </a:lnTo>
                  <a:lnTo>
                    <a:pt x="941" y="1606"/>
                  </a:lnTo>
                  <a:lnTo>
                    <a:pt x="959" y="1558"/>
                  </a:lnTo>
                  <a:lnTo>
                    <a:pt x="987" y="1505"/>
                  </a:lnTo>
                  <a:lnTo>
                    <a:pt x="1018" y="1452"/>
                  </a:lnTo>
                  <a:lnTo>
                    <a:pt x="1050" y="1399"/>
                  </a:lnTo>
                  <a:lnTo>
                    <a:pt x="1078" y="1351"/>
                  </a:lnTo>
                  <a:lnTo>
                    <a:pt x="1109" y="1314"/>
                  </a:lnTo>
                  <a:lnTo>
                    <a:pt x="1137" y="1282"/>
                  </a:lnTo>
                  <a:lnTo>
                    <a:pt x="1155" y="1261"/>
                  </a:lnTo>
                  <a:lnTo>
                    <a:pt x="1182" y="1208"/>
                  </a:lnTo>
                  <a:lnTo>
                    <a:pt x="1209" y="1134"/>
                  </a:lnTo>
                  <a:lnTo>
                    <a:pt x="1232" y="1065"/>
                  </a:lnTo>
                  <a:lnTo>
                    <a:pt x="1241" y="1038"/>
                  </a:lnTo>
                  <a:lnTo>
                    <a:pt x="1232" y="1091"/>
                  </a:lnTo>
                  <a:lnTo>
                    <a:pt x="1218" y="1155"/>
                  </a:lnTo>
                  <a:lnTo>
                    <a:pt x="1205" y="1213"/>
                  </a:lnTo>
                  <a:lnTo>
                    <a:pt x="1196" y="1235"/>
                  </a:lnTo>
                  <a:lnTo>
                    <a:pt x="1237" y="1208"/>
                  </a:lnTo>
                  <a:lnTo>
                    <a:pt x="1282" y="1187"/>
                  </a:lnTo>
                  <a:lnTo>
                    <a:pt x="1332" y="1171"/>
                  </a:lnTo>
                  <a:lnTo>
                    <a:pt x="1382" y="1155"/>
                  </a:lnTo>
                  <a:lnTo>
                    <a:pt x="1428" y="1144"/>
                  </a:lnTo>
                  <a:lnTo>
                    <a:pt x="1473" y="1134"/>
                  </a:lnTo>
                  <a:lnTo>
                    <a:pt x="1514" y="1134"/>
                  </a:lnTo>
                  <a:lnTo>
                    <a:pt x="1550" y="1134"/>
                  </a:lnTo>
                  <a:close/>
                </a:path>
              </a:pathLst>
            </a:custGeom>
            <a:solidFill>
              <a:srgbClr val="2D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8">
            <a:extLst>
              <a:ext uri="{FF2B5EF4-FFF2-40B4-BE49-F238E27FC236}">
                <a16:creationId xmlns:a16="http://schemas.microsoft.com/office/drawing/2014/main" id="{E658B830-3BB9-E6EC-F70E-5D5303E9B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472440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 descr="sun14[1]">
            <a:extLst>
              <a:ext uri="{FF2B5EF4-FFF2-40B4-BE49-F238E27FC236}">
                <a16:creationId xmlns:a16="http://schemas.microsoft.com/office/drawing/2014/main" id="{CDFB2568-A777-6F94-ED65-E9554B1706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flowers1">
            <a:extLst>
              <a:ext uri="{FF2B5EF4-FFF2-40B4-BE49-F238E27FC236}">
                <a16:creationId xmlns:a16="http://schemas.microsoft.com/office/drawing/2014/main" id="{77637E83-B7FA-F496-0E9A-FBBB03D96F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178117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flowers5">
            <a:extLst>
              <a:ext uri="{FF2B5EF4-FFF2-40B4-BE49-F238E27FC236}">
                <a16:creationId xmlns:a16="http://schemas.microsoft.com/office/drawing/2014/main" id="{BD66A9CE-5BA2-D110-B226-82FB6CBD8C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81756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lang hoa">
            <a:extLst>
              <a:ext uri="{FF2B5EF4-FFF2-40B4-BE49-F238E27FC236}">
                <a16:creationId xmlns:a16="http://schemas.microsoft.com/office/drawing/2014/main" id="{8F4DE98A-1D73-5951-0E8F-263C221AA4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flowers26">
            <a:extLst>
              <a:ext uri="{FF2B5EF4-FFF2-40B4-BE49-F238E27FC236}">
                <a16:creationId xmlns:a16="http://schemas.microsoft.com/office/drawing/2014/main" id="{899371BA-EBBB-87D5-3E00-3AD21369DC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9001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flowers26">
            <a:extLst>
              <a:ext uri="{FF2B5EF4-FFF2-40B4-BE49-F238E27FC236}">
                <a16:creationId xmlns:a16="http://schemas.microsoft.com/office/drawing/2014/main" id="{72C3A210-4F9F-F845-D481-02484972BC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943600"/>
            <a:ext cx="9001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flower4">
            <a:extLst>
              <a:ext uri="{FF2B5EF4-FFF2-40B4-BE49-F238E27FC236}">
                <a16:creationId xmlns:a16="http://schemas.microsoft.com/office/drawing/2014/main" id="{25085FD2-C0C4-BF94-18D8-20A0BB7EA8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9001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 descr="lang hoa">
            <a:extLst>
              <a:ext uri="{FF2B5EF4-FFF2-40B4-BE49-F238E27FC236}">
                <a16:creationId xmlns:a16="http://schemas.microsoft.com/office/drawing/2014/main" id="{056CE578-6B7E-B2E2-4D4F-247FC23A8F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67200"/>
            <a:ext cx="11430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 descr="Bluebird05-animated-chick_in_flight">
            <a:extLst>
              <a:ext uri="{FF2B5EF4-FFF2-40B4-BE49-F238E27FC236}">
                <a16:creationId xmlns:a16="http://schemas.microsoft.com/office/drawing/2014/main" id="{96F98B0B-46E6-81D5-CF5F-A516153AB1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1592" flipH="1">
            <a:off x="4648200" y="533400"/>
            <a:ext cx="9144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Bluebird05-animated-chick_in_flight">
            <a:extLst>
              <a:ext uri="{FF2B5EF4-FFF2-40B4-BE49-F238E27FC236}">
                <a16:creationId xmlns:a16="http://schemas.microsoft.com/office/drawing/2014/main" id="{E028A6F7-3B5B-1C04-2062-6070D3D747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62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bee">
            <a:extLst>
              <a:ext uri="{FF2B5EF4-FFF2-40B4-BE49-F238E27FC236}">
                <a16:creationId xmlns:a16="http://schemas.microsoft.com/office/drawing/2014/main" id="{559A16F7-5E9D-63AF-9BA3-9824B35B6B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1216025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bee">
            <a:extLst>
              <a:ext uri="{FF2B5EF4-FFF2-40B4-BE49-F238E27FC236}">
                <a16:creationId xmlns:a16="http://schemas.microsoft.com/office/drawing/2014/main" id="{3DF14EFC-80BF-E4F5-7BD0-F93343D6F8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con1 copy">
            <a:extLst>
              <a:ext uri="{FF2B5EF4-FFF2-40B4-BE49-F238E27FC236}">
                <a16:creationId xmlns:a16="http://schemas.microsoft.com/office/drawing/2014/main" id="{C1AF4862-71EC-1172-114E-3B36BF63E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67000"/>
            <a:ext cx="21621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 descr="lang hoa">
            <a:extLst>
              <a:ext uri="{FF2B5EF4-FFF2-40B4-BE49-F238E27FC236}">
                <a16:creationId xmlns:a16="http://schemas.microsoft.com/office/drawing/2014/main" id="{883B5BCE-F1C7-CB99-071D-B71CDC7E6F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10275"/>
            <a:ext cx="28956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 descr="flower4">
            <a:extLst>
              <a:ext uri="{FF2B5EF4-FFF2-40B4-BE49-F238E27FC236}">
                <a16:creationId xmlns:a16="http://schemas.microsoft.com/office/drawing/2014/main" id="{69C0C318-2A42-B835-9EFC-C7A12888D7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7400"/>
            <a:ext cx="9001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flower4">
            <a:extLst>
              <a:ext uri="{FF2B5EF4-FFF2-40B4-BE49-F238E27FC236}">
                <a16:creationId xmlns:a16="http://schemas.microsoft.com/office/drawing/2014/main" id="{C34A87F0-035D-D74C-2153-4371672B83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70538"/>
            <a:ext cx="9001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5" descr="flower4">
            <a:extLst>
              <a:ext uri="{FF2B5EF4-FFF2-40B4-BE49-F238E27FC236}">
                <a16:creationId xmlns:a16="http://schemas.microsoft.com/office/drawing/2014/main" id="{178E171C-7E0F-F236-7ACC-48C82E3865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70538"/>
            <a:ext cx="9001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6" descr="flower4">
            <a:extLst>
              <a:ext uri="{FF2B5EF4-FFF2-40B4-BE49-F238E27FC236}">
                <a16:creationId xmlns:a16="http://schemas.microsoft.com/office/drawing/2014/main" id="{91B2D057-0071-F9A7-8A55-62DAA3FBA7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867400"/>
            <a:ext cx="9001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7" descr="flower4">
            <a:extLst>
              <a:ext uri="{FF2B5EF4-FFF2-40B4-BE49-F238E27FC236}">
                <a16:creationId xmlns:a16="http://schemas.microsoft.com/office/drawing/2014/main" id="{64C85801-453B-68A8-02C2-A5F3858005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867400"/>
            <a:ext cx="9001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8" descr="flower4">
            <a:extLst>
              <a:ext uri="{FF2B5EF4-FFF2-40B4-BE49-F238E27FC236}">
                <a16:creationId xmlns:a16="http://schemas.microsoft.com/office/drawing/2014/main" id="{BCDA1F76-F047-E787-FDDC-A5E8FBE3C3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562600"/>
            <a:ext cx="9001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9" descr="flower4">
            <a:extLst>
              <a:ext uri="{FF2B5EF4-FFF2-40B4-BE49-F238E27FC236}">
                <a16:creationId xmlns:a16="http://schemas.microsoft.com/office/drawing/2014/main" id="{E2531FCD-4C8D-190C-5A96-4F602E6359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791200"/>
            <a:ext cx="9001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0" descr="lang hoa">
            <a:extLst>
              <a:ext uri="{FF2B5EF4-FFF2-40B4-BE49-F238E27FC236}">
                <a16:creationId xmlns:a16="http://schemas.microsoft.com/office/drawing/2014/main" id="{90E7705E-B26C-9B04-F72F-8243755ECD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05400"/>
            <a:ext cx="28956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1" descr="lang hoa">
            <a:extLst>
              <a:ext uri="{FF2B5EF4-FFF2-40B4-BE49-F238E27FC236}">
                <a16:creationId xmlns:a16="http://schemas.microsoft.com/office/drawing/2014/main" id="{ABB372CF-9F6D-BAC9-8D10-19A1891405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248400"/>
            <a:ext cx="28956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2" descr="flower&amp;butterfly">
            <a:extLst>
              <a:ext uri="{FF2B5EF4-FFF2-40B4-BE49-F238E27FC236}">
                <a16:creationId xmlns:a16="http://schemas.microsoft.com/office/drawing/2014/main" id="{98C0690F-045A-1CC0-6D54-D7FEAD1B53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09600"/>
            <a:ext cx="685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02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</TotalTime>
  <Words>9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2024-04-04T04:42:48Z</dcterms:created>
  <dcterms:modified xsi:type="dcterms:W3CDTF">2024-04-04T04:45:51Z</dcterms:modified>
</cp:coreProperties>
</file>